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22" r:id="rId2"/>
    <p:sldMasterId id="2147483944" r:id="rId3"/>
  </p:sldMasterIdLst>
  <p:notesMasterIdLst>
    <p:notesMasterId r:id="rId15"/>
  </p:notesMasterIdLst>
  <p:handoutMasterIdLst>
    <p:handoutMasterId r:id="rId16"/>
  </p:handoutMasterIdLst>
  <p:sldIdLst>
    <p:sldId id="665" r:id="rId4"/>
    <p:sldId id="671" r:id="rId5"/>
    <p:sldId id="338" r:id="rId6"/>
    <p:sldId id="302" r:id="rId7"/>
    <p:sldId id="672" r:id="rId8"/>
    <p:sldId id="673" r:id="rId9"/>
    <p:sldId id="674" r:id="rId10"/>
    <p:sldId id="675" r:id="rId11"/>
    <p:sldId id="326" r:id="rId12"/>
    <p:sldId id="676" r:id="rId13"/>
    <p:sldId id="677" r:id="rId14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Шаблон" id="{1B7D65EA-0326-44E9-BF47-127EFD23D8DC}">
          <p14:sldIdLst>
            <p14:sldId id="665"/>
            <p14:sldId id="671"/>
            <p14:sldId id="338"/>
            <p14:sldId id="302"/>
            <p14:sldId id="672"/>
            <p14:sldId id="673"/>
            <p14:sldId id="674"/>
            <p14:sldId id="675"/>
            <p14:sldId id="326"/>
            <p14:sldId id="676"/>
            <p14:sldId id="677"/>
          </p14:sldIdLst>
        </p14:section>
        <p14:section name="Дополнительно" id="{CDDD84D2-DE38-4BF6-89BB-6E0A105932B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0"/>
    <a:srgbClr val="FFDD2D"/>
    <a:srgbClr val="DB44E8"/>
    <a:srgbClr val="969696"/>
    <a:srgbClr val="141414"/>
    <a:srgbClr val="414141"/>
    <a:srgbClr val="CBCBCB"/>
    <a:srgbClr val="E6E6E6"/>
    <a:srgbClr val="EBEBE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3" autoAdjust="0"/>
    <p:restoredTop sz="87413"/>
  </p:normalViewPr>
  <p:slideViewPr>
    <p:cSldViewPr snapToGrid="0">
      <p:cViewPr varScale="1">
        <p:scale>
          <a:sx n="47" d="100"/>
          <a:sy n="47" d="100"/>
        </p:scale>
        <p:origin x="33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24.11.2024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24.11.2024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32D6-9B78-43E0-4695-DD818783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7F0332A-4AFE-8ED6-7014-40E2A081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BFF199-B6C8-9480-AD20-99FA5E6CA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C8B9BF-5FB6-3A48-B6D1-F5BB4EB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8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32D6-9B78-43E0-4695-DD818783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7F0332A-4AFE-8ED6-7014-40E2A081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BFF199-B6C8-9480-AD20-99FA5E6CA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C8B9BF-5FB6-3A48-B6D1-F5BB4EB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8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29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2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5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30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9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28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9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0.png"/><Relationship Id="rId4" Type="http://schemas.openxmlformats.org/officeDocument/2006/relationships/image" Target="../media/image251.pn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0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0.png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9.png"/><Relationship Id="rId4" Type="http://schemas.openxmlformats.org/officeDocument/2006/relationships/image" Target="../media/image262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6.png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30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29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9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2.png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4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9.png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0.png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5.png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30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9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28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9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0.png"/><Relationship Id="rId4" Type="http://schemas.openxmlformats.org/officeDocument/2006/relationships/image" Target="../media/image251.png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0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0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9.png"/><Relationship Id="rId4" Type="http://schemas.openxmlformats.org/officeDocument/2006/relationships/image" Target="../media/image262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6.png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30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0057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489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4282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987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2857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2517638"/>
            <a:ext cx="1398133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544497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544497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15958968" y="2517638"/>
            <a:ext cx="28948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4693053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2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2"/>
            <a:ext cx="2894875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07267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10912259" y="992011"/>
            <a:ext cx="7936175" cy="917610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992022" y="2517638"/>
            <a:ext cx="852584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9920235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35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811812"/>
            <a:ext cx="8525843" cy="34624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5" y="8010292"/>
            <a:ext cx="8525843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2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75297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4227871"/>
            <a:ext cx="892826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158526"/>
            <a:ext cx="8928264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2"/>
            <a:ext cx="2894875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992024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1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04815" y="9646508"/>
            <a:ext cx="2591826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244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0788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2" y="2517638"/>
            <a:ext cx="173743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8837998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8837998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8107106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2467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65158" y="992012"/>
            <a:ext cx="1632703" cy="1059943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600359" y="9506773"/>
            <a:ext cx="0" cy="67296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81433" y="9038019"/>
            <a:ext cx="1277240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00359" y="980387"/>
            <a:ext cx="0" cy="756997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992024" y="992011"/>
            <a:ext cx="3606418" cy="9177203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157" y="3814269"/>
            <a:ext cx="12071135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5160" y="6660695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665159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1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877950" y="9646482"/>
            <a:ext cx="2591826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98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7289" y="992012"/>
            <a:ext cx="1632703" cy="105994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3" y="2517638"/>
            <a:ext cx="12967131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14356231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14356231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5247423" y="992011"/>
            <a:ext cx="3606418" cy="9177203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17288" y="4738556"/>
            <a:ext cx="12071135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17291" y="7584982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8653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50037" y="981678"/>
            <a:ext cx="16740397" cy="9196779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6" y="4693142"/>
            <a:ext cx="575136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41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330675" y="1105679"/>
            <a:ext cx="19189455" cy="8950059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6" y="4619198"/>
            <a:ext cx="5751366" cy="1951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91270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7936175" cy="917610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10075240" y="992011"/>
            <a:ext cx="7413963" cy="6729497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075240" y="8615391"/>
            <a:ext cx="87732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17983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37643" y="4433050"/>
            <a:ext cx="6902829" cy="6727075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749499" y="6733938"/>
            <a:ext cx="4437706" cy="3950722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17607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90360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203651" y="4235614"/>
            <a:ext cx="5616775" cy="6924511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0" y="4392247"/>
            <a:ext cx="11945618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17607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72217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937643" y="4433050"/>
            <a:ext cx="6902829" cy="672707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5645040" y="6014067"/>
            <a:ext cx="2645395" cy="4154047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17607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4624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92025" y="8907433"/>
            <a:ext cx="1785642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992024" y="9483859"/>
            <a:ext cx="3017405" cy="682008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1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53"/>
              <a:ext cx="3062594" cy="472987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692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i="0" spc="81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712127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6835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981692" y="981680"/>
            <a:ext cx="5496178" cy="5496794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088539" y="4336043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41438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3358371"/>
            <a:ext cx="198405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3265413" y="2841698"/>
            <a:ext cx="1033358" cy="1033345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162077" y="2738364"/>
            <a:ext cx="1240029" cy="1240014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32808" y="3012172"/>
            <a:ext cx="695385" cy="65093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3265411" y="4495053"/>
            <a:ext cx="12327960" cy="3317036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4495052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2" y="6696076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5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6386072"/>
            <a:ext cx="19840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3265412" y="6014068"/>
            <a:ext cx="744017" cy="744008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076" y="5910733"/>
            <a:ext cx="950689" cy="95067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384490" y="6135364"/>
            <a:ext cx="503570" cy="471570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2666030"/>
            <a:ext cx="1194561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2" y="7378082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3492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19840472" cy="558006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8938547" y="7512417"/>
            <a:ext cx="8659539" cy="1715353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2128719" y="1457016"/>
            <a:ext cx="11087929" cy="2624696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2780067"/>
            <a:ext cx="1942712" cy="20667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43364" y="3703189"/>
            <a:ext cx="8897212" cy="20667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2856" y="2529249"/>
            <a:ext cx="508976" cy="508969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552490" y="3459040"/>
            <a:ext cx="508976" cy="508969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8824014"/>
            <a:ext cx="8762875" cy="20667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7742757" y="8824014"/>
            <a:ext cx="2097716" cy="20667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781639" y="8584069"/>
            <a:ext cx="508976" cy="508969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092550" y="8584069"/>
            <a:ext cx="508976" cy="508969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1457019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938545" y="7519097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28719" y="2263027"/>
            <a:ext cx="881464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692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38547" y="8318428"/>
            <a:ext cx="865953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439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2" y="1004642"/>
            <a:ext cx="1150127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2" y="10168635"/>
            <a:ext cx="1150127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13485321" y="10168635"/>
            <a:ext cx="53552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3485321" y="1004642"/>
            <a:ext cx="422643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12964921" y="1498351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485322" y="7610903"/>
            <a:ext cx="5368521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6" y="1472821"/>
            <a:ext cx="11501273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8142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7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428391" y="2555701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428391" y="4067722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428391" y="5576407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8391" y="7085089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428391" y="8593775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511607" y="2555701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511607" y="4067722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511607" y="5576407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511607" y="7085089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511607" y="8593775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60720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628539" cy="11160125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8628356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981692" y="4805054"/>
            <a:ext cx="6778827" cy="5330865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9"/>
            <a:ext cx="713984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201600" y="1685027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201600" y="3395373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201600" y="5119073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201600" y="6836096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8553116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765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9"/>
            <a:ext cx="713984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21" y="5472879"/>
            <a:ext cx="6809102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5"/>
            <a:ext cx="5737710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7486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5"/>
            <a:ext cx="5737710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8973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10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7486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1004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0075241" y="0"/>
            <a:ext cx="9765233" cy="11160125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11077597" y="992011"/>
            <a:ext cx="7776244" cy="918772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6" y="2764198"/>
            <a:ext cx="7388508" cy="25834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3885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7486"/>
              </a:lnSpc>
              <a:buNone/>
              <a:defRPr lang="ru-RU" sz="2929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 spc="81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4010185"/>
            <a:ext cx="573771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5230681"/>
            <a:ext cx="573771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6384542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7780322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9176103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255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5" y="1405348"/>
            <a:ext cx="785351" cy="516672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6" y="711789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1199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10075241" y="0"/>
            <a:ext cx="9765233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11077597" y="992011"/>
            <a:ext cx="7776244" cy="918772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" y="992011"/>
            <a:ext cx="5301124" cy="847343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661657" y="1224995"/>
            <a:ext cx="4143129" cy="392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8973">
              <a:lnSpc>
                <a:spcPts val="3255"/>
              </a:lnSpc>
              <a:defRPr/>
            </a:pPr>
            <a:r>
              <a:rPr lang="en-US" sz="2441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5" y="1405348"/>
            <a:ext cx="785351" cy="516672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7649755" y="1405348"/>
            <a:ext cx="785351" cy="516672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4453716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5817732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7181747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8545764"/>
            <a:ext cx="573771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6" y="2614364"/>
            <a:ext cx="73885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28745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098158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09815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3243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2890647"/>
            <a:ext cx="5041434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8973">
              <a:lnSpc>
                <a:spcPts val="3743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8782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921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758793"/>
            <a:ext cx="7912529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2" y="7230832"/>
            <a:ext cx="8928265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11890009" y="992308"/>
            <a:ext cx="6953449" cy="9184378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01788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4249682"/>
            <a:ext cx="6943174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65236" y="2808472"/>
            <a:ext cx="8302613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765234" y="6280511"/>
            <a:ext cx="9083214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4590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4693143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1" y="1530881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1" y="202688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1" y="37233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1" y="421933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1" y="5912841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1" y="640884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01601" y="81004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1" y="8596436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1466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1" y="137581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1" y="29118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1" y="444780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1" y="598380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1" y="7519799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1" y="905579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628539" cy="11160125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4693143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0626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992024" y="3058701"/>
            <a:ext cx="8773209" cy="7109413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4" y="3058701"/>
            <a:ext cx="8773209" cy="152935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10075240" y="3058701"/>
            <a:ext cx="8773209" cy="7109413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75240" y="3058701"/>
            <a:ext cx="8773209" cy="152935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40" y="3599300"/>
            <a:ext cx="604548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3599300"/>
            <a:ext cx="604548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61578" y="522121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61578" y="622449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61578" y="7216503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61578" y="820851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61578" y="9200527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644794" y="522121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44794" y="622449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44794" y="7216503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44794" y="820851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44794" y="9200527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0726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40" y="4424497"/>
            <a:ext cx="604548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4424497"/>
            <a:ext cx="604548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88035" y="5576727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76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87" y="5576727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76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0391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1" y="31204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1" y="465649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1" y="619249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1" y="772848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1" y="926448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703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465333" y="8628466"/>
            <a:ext cx="738850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10568" y="214936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910568" y="314137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910568" y="413338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910568" y="5125393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910568" y="6117405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410389" y="214936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410389" y="314137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410389" y="413338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410389" y="5125393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410389" y="6117405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992013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91846" y="992013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4869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3215862" y="6305940"/>
            <a:ext cx="8456663" cy="7745688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43577" y="2108023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3849276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5587307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7325338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9063370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47035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70" y="4557053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565276" y="992341"/>
            <a:ext cx="4283275" cy="9337471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70" y="6290359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70" y="8026379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1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71" y="3369381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71" y="5102687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71" y="6838708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870371" y="8569665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17554" y="3369381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17554" y="5102687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17554" y="6838708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17554" y="8569665"/>
            <a:ext cx="7236288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24427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4557051"/>
            <a:ext cx="791252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11581157" y="4526052"/>
            <a:ext cx="7267292" cy="5684687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28391" y="5932335"/>
            <a:ext cx="791252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28391" y="7296351"/>
            <a:ext cx="791252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0689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628539" cy="11160125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4693143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8873" y="14860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327699" y="33235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988968" y="516098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327699" y="699846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638873" y="883593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7051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7"/>
            <a:ext cx="1407245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4" y="2893367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5373394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853422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075240" y="2893367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075240" y="5373394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075240" y="7853422"/>
            <a:ext cx="129169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841736" y="2893368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841736" y="537339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41736" y="785342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924951" y="2893368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924951" y="537339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924951" y="785342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41736" y="3389373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841736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841736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924951" y="3389373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924951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924951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7749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992025" y="211835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2" y="711787"/>
            <a:ext cx="139396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2852032"/>
            <a:ext cx="31243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4" y="3348040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285203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4" y="9214074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71806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4" y="7258730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676272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4" y="5303384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480737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9542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4" y="1860259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136425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4" y="8742336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2463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4" y="6448311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595230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4" y="4154285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365828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4" y="980386"/>
            <a:ext cx="167654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8950354" y="3274411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8950354" y="5568439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8950354" y="7862463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8950354" y="10156488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364254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3448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1157362" y="1426019"/>
            <a:ext cx="6313817" cy="8314480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71137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1" y="2945657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1" y="244965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201601" y="5026365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01601" y="45416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201601" y="7107074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01601" y="662233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201601" y="9187781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201601" y="870304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85866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981692" y="981680"/>
            <a:ext cx="5496178" cy="5496794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9" y="2569323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128717" y="4408678"/>
            <a:ext cx="7256101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8717" y="6816963"/>
            <a:ext cx="7256101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777285" y="4408677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777285" y="5180994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777285" y="5953258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777285" y="6725523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777285" y="7488761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1777285" y="8270051"/>
            <a:ext cx="6589613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441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1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7388416"/>
            <a:ext cx="3934724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538800" y="7388416"/>
            <a:ext cx="3934724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085574" y="7388416"/>
            <a:ext cx="3934724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622015" y="7388416"/>
            <a:ext cx="3934724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6892413"/>
            <a:ext cx="393472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538800" y="6892413"/>
            <a:ext cx="393472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085574" y="6892413"/>
            <a:ext cx="393472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4622015" y="6892413"/>
            <a:ext cx="393472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4" y="992011"/>
            <a:ext cx="79125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4" y="3495553"/>
            <a:ext cx="7912529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154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92024" y="980386"/>
            <a:ext cx="167654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86734" y="280842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4" y="4645444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86734" y="8319471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86734" y="1015648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6734" y="6482457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1498622"/>
            <a:ext cx="393472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3333844"/>
            <a:ext cx="393472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5169065"/>
            <a:ext cx="393472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7004285"/>
            <a:ext cx="393472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8839508"/>
            <a:ext cx="393472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938547" y="1379238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938547" y="3216306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938547" y="5053320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38547" y="6890335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938547" y="8727349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74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4" y="1004642"/>
            <a:ext cx="717037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4" y="10168635"/>
            <a:ext cx="717037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9154421" y="10168635"/>
            <a:ext cx="969942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9154421" y="1004642"/>
            <a:ext cx="860306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634019" y="1498351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877566" y="2379905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877566" y="1883901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877566" y="8245939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877566" y="774993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877566" y="6290595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877566" y="579458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877566" y="4335251"/>
            <a:ext cx="7256101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877566" y="383924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6" y="1472822"/>
            <a:ext cx="7170366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92055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1037840" y="7591351"/>
            <a:ext cx="17764895" cy="5523600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992023" y="2000105"/>
            <a:ext cx="8775925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10077918" y="2000105"/>
            <a:ext cx="8775925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27150" y="2851736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513043" y="2851736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27150" y="3694351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513043" y="3694351"/>
            <a:ext cx="791252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4999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3102979" y="4676703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7047503" y="4676703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992025" y="4676703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2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9" y="5566318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5" y="5566318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5566318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2351676"/>
            <a:ext cx="1452099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3481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13102979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7047503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992025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7" y="476372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2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5" y="476372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476372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1768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7192172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7192172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13392319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13392319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817888" y="3699375"/>
            <a:ext cx="0" cy="6016609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375104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92171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392318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8973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92172" y="375104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392319" y="375104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13020309" y="3699375"/>
            <a:ext cx="0" cy="6016609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1306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14611682" y="4288381"/>
            <a:ext cx="4236767" cy="489726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10064906" y="4288381"/>
            <a:ext cx="4236767" cy="489726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5528464" y="4288381"/>
            <a:ext cx="4236767" cy="489726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992024" y="4288381"/>
            <a:ext cx="4236767" cy="489726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355072"/>
            <a:ext cx="349902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5859068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41808" y="6355072"/>
            <a:ext cx="349902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478250" y="6355072"/>
            <a:ext cx="349902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025024" y="6355072"/>
            <a:ext cx="349902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41808" y="5859068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78250" y="5859068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5859068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6301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992025" y="992011"/>
            <a:ext cx="8728429" cy="918772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14611682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10064906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14611682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10064906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992025" y="9176103"/>
            <a:ext cx="1198693" cy="992011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478251" y="2263028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5025025" y="2263028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5025025" y="7006081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478251" y="7006081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478251" y="1767022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5025025" y="1767022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5" y="6604038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478251" y="6604038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78251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5025025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5025025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478251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3204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7047503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7047503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13102979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13102979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5" y="9682442"/>
            <a:ext cx="785351" cy="516672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740709"/>
            <a:ext cx="535613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60846" y="2263027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460844" y="1767021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459098" y="2263027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459096" y="1767021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6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460844" y="6604037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459098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459096" y="6604037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7403621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459097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459097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7403621" y="6148402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1413875"/>
            <a:ext cx="56675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3143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5" y="992011"/>
            <a:ext cx="5745469" cy="4422716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7047503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7047503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992025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13102979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13102979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7835758" y="558006"/>
            <a:ext cx="1240029" cy="826676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5493837" y="4194179"/>
            <a:ext cx="732209" cy="732292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5367" y="1405350"/>
            <a:ext cx="4820679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5696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6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516322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460846" y="6148404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2" y="6148404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405367" y="6148404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81813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5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7047503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13102979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992025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7047503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13102979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05367" y="239736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460845" y="239736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516322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3" y="239736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60844" y="7626087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460845" y="713008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516322" y="7626087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516323" y="713008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05366" y="7626087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405367" y="7130083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87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2890647"/>
            <a:ext cx="5041434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5" y="9682442"/>
            <a:ext cx="785351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765231" y="907976"/>
            <a:ext cx="9088611" cy="169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953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759942" y="2454649"/>
            <a:ext cx="9088611" cy="36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5077"/>
              </a:lnSpc>
              <a:buNone/>
              <a:defRPr lang="ru-RU" sz="2115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240742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1045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4619054"/>
            <a:ext cx="5041434" cy="1394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5" y="9682442"/>
            <a:ext cx="785351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075240" y="1912517"/>
            <a:ext cx="8778602" cy="2990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5533"/>
              </a:lnSpc>
              <a:spcAft>
                <a:spcPts val="2929"/>
              </a:spcAft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953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953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9765233" y="1054840"/>
            <a:ext cx="1963380" cy="609673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9847901" y="972173"/>
            <a:ext cx="620015" cy="186002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85662" y="990258"/>
            <a:ext cx="131148" cy="14983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82989" y="990258"/>
            <a:ext cx="149836" cy="14983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93073" y="990258"/>
            <a:ext cx="143014" cy="14983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9765233" y="1472368"/>
            <a:ext cx="0" cy="3009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891491" y="1246987"/>
            <a:ext cx="1710864" cy="225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465" b="1" i="0" spc="81">
                <a:latin typeface="Inter"/>
                <a:ea typeface="Inter"/>
              </a:defRPr>
            </a:lvl1pPr>
          </a:lstStyle>
          <a:p>
            <a:pPr marL="0" lvl="0" defTabSz="1208973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680982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07298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9496441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9000437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5" y="3468775"/>
            <a:ext cx="5624687" cy="51079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775635" y="9496441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775635" y="9000437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10775637" y="3468775"/>
            <a:ext cx="5624687" cy="51079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80340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587022" y="2187510"/>
            <a:ext cx="3940540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4" y="6158736"/>
            <a:ext cx="855620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7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5" y="6158736"/>
            <a:ext cx="855620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1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587022" y="6589565"/>
            <a:ext cx="3940540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4907910" y="2187510"/>
            <a:ext cx="3940540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4907910" y="6589565"/>
            <a:ext cx="3940540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821786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4" y="8204104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292243" y="3821786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292243" y="8204104"/>
            <a:ext cx="349902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5" y="4317792"/>
            <a:ext cx="3940540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5" y="8688841"/>
            <a:ext cx="3940540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0292245" y="4317792"/>
            <a:ext cx="3940540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292245" y="8688841"/>
            <a:ext cx="3940540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6898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54900" y="2547195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54900" y="5574897"/>
            <a:ext cx="9098943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754900" y="7092587"/>
            <a:ext cx="7895079" cy="1598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76" indent="-278976"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90787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5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7047503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13102979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5" y="9188685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047503" y="9188685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102979" y="9188685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03643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12348628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5538799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2431800" y="7049319"/>
            <a:ext cx="6837066" cy="6260845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8976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600" y="0"/>
            <a:ext cx="8607975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8641779" y="0"/>
            <a:ext cx="1198693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33400" y="2625311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33400" y="3121312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33400" y="464379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33400" y="51398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33400" y="670393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33400" y="71999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33400" y="873073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33400" y="92267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82325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218458" y="0"/>
            <a:ext cx="569760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5218459" cy="11160125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1811271" y="1314009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753301" y="4084481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753301" y="5534838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753301" y="6994222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753301" y="8453606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5" y="4629385"/>
            <a:ext cx="2672953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92025" y="6479073"/>
            <a:ext cx="2672953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92025" y="8328760"/>
            <a:ext cx="2672953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92024" y="5502556"/>
            <a:ext cx="3637419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92024" y="7352243"/>
            <a:ext cx="3637419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9201931"/>
            <a:ext cx="3637419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2593695"/>
            <a:ext cx="3637419" cy="12769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06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1465"/>
            </a:lvl2pPr>
            <a:lvl3pPr>
              <a:defRPr lang="ru-RU" sz="1465"/>
            </a:lvl3pPr>
            <a:lvl4pPr>
              <a:defRPr lang="ru-RU" sz="1465"/>
            </a:lvl4pPr>
            <a:lvl5pPr>
              <a:defRPr lang="ru-RU" sz="1465"/>
            </a:lvl5pPr>
          </a:lstStyle>
          <a:p>
            <a:pPr marL="0" lvl="0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87607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5" y="992011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7047503" y="5735064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7047503" y="992011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13102979" y="5735064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460844" y="4366090"/>
            <a:ext cx="4739522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5696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516321" y="9109144"/>
            <a:ext cx="4739522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5696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339186" y="1405350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394664" y="6148405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880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4" y="0"/>
            <a:ext cx="8628539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364" y="0"/>
            <a:ext cx="8608108" cy="55800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970220" y="1002305"/>
            <a:ext cx="4042808" cy="4075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2228077" y="2733838"/>
            <a:ext cx="1591371" cy="612207"/>
          </a:xfrm>
          <a:prstGeom prst="rect">
            <a:avLst/>
          </a:prstGeom>
          <a:solidFill>
            <a:schemeClr val="tx1"/>
          </a:solidFill>
        </p:spPr>
        <p:txBody>
          <a:bodyPr wrap="square" lIns="146439" tIns="87864" rIns="146439" bIns="146439" rtlCol="0">
            <a:spAutoFit/>
          </a:bodyPr>
          <a:lstStyle/>
          <a:p>
            <a:pPr algn="ctr" defTabSz="1208973">
              <a:defRPr/>
            </a:pPr>
            <a:r>
              <a:rPr lang="en-US" sz="2441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962267" y="6024401"/>
            <a:ext cx="4058712" cy="4146893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2199861" y="7791718"/>
            <a:ext cx="1643039" cy="612207"/>
          </a:xfrm>
          <a:prstGeom prst="rect">
            <a:avLst/>
          </a:prstGeom>
          <a:solidFill>
            <a:schemeClr val="tx1"/>
          </a:solidFill>
        </p:spPr>
        <p:txBody>
          <a:bodyPr wrap="square" lIns="146439" tIns="87864" rIns="146439" bIns="146439" rtlCol="0">
            <a:spAutoFit/>
          </a:bodyPr>
          <a:lstStyle/>
          <a:p>
            <a:pPr algn="ctr" defTabSz="1208973">
              <a:defRPr/>
            </a:pPr>
            <a:r>
              <a:rPr lang="en-US" sz="2441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6072853" y="1012680"/>
            <a:ext cx="4079438" cy="4078372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7224973" y="2745734"/>
            <a:ext cx="1823121" cy="612207"/>
          </a:xfrm>
          <a:prstGeom prst="rect">
            <a:avLst/>
          </a:prstGeom>
          <a:solidFill>
            <a:schemeClr val="tx1"/>
          </a:solidFill>
        </p:spPr>
        <p:txBody>
          <a:bodyPr wrap="square" lIns="146439" tIns="87864" rIns="146439" bIns="146439" rtlCol="0">
            <a:spAutoFit/>
          </a:bodyPr>
          <a:lstStyle/>
          <a:p>
            <a:pPr algn="ctr" defTabSz="1208973">
              <a:defRPr/>
            </a:pPr>
            <a:r>
              <a:rPr lang="en-US" sz="2441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8641779" y="0"/>
            <a:ext cx="1198693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999135" y="992499"/>
            <a:ext cx="9174587" cy="9175616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4567487" y="5237029"/>
            <a:ext cx="2037884" cy="682419"/>
          </a:xfrm>
          <a:prstGeom prst="rect">
            <a:avLst/>
          </a:prstGeom>
          <a:solidFill>
            <a:schemeClr val="tx1"/>
          </a:solidFill>
        </p:spPr>
        <p:txBody>
          <a:bodyPr wrap="square" lIns="146439" tIns="87864" rIns="146439" bIns="146439" rtlCol="0">
            <a:spAutoFit/>
          </a:bodyPr>
          <a:lstStyle/>
          <a:p>
            <a:pPr algn="ctr" defTabSz="1208973">
              <a:lnSpc>
                <a:spcPts val="3743"/>
              </a:lnSpc>
              <a:defRPr/>
            </a:pPr>
            <a:r>
              <a:rPr lang="en-US" sz="2929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6085159" y="6040538"/>
            <a:ext cx="4054826" cy="4116927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7254791" y="7792870"/>
            <a:ext cx="1643039" cy="612207"/>
          </a:xfrm>
          <a:prstGeom prst="rect">
            <a:avLst/>
          </a:prstGeom>
          <a:solidFill>
            <a:schemeClr val="tx1"/>
          </a:solidFill>
        </p:spPr>
        <p:txBody>
          <a:bodyPr wrap="square" lIns="146439" tIns="87864" rIns="146439" bIns="146439" rtlCol="0">
            <a:spAutoFit/>
          </a:bodyPr>
          <a:lstStyle/>
          <a:p>
            <a:pPr algn="ctr" defTabSz="1208973">
              <a:defRPr/>
            </a:pPr>
            <a:r>
              <a:rPr lang="ru-RU" sz="2441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2441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038620" y="7533085"/>
            <a:ext cx="535613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2038620" y="8101425"/>
            <a:ext cx="6809828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09137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19840472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8641779" y="0"/>
            <a:ext cx="1198693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50" y="237670"/>
            <a:ext cx="785351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477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7047503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3102979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16130717" y="5735064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7047502" y="5735064"/>
            <a:ext cx="877320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992025" y="5735064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019764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5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7649755" y="992011"/>
            <a:ext cx="1198693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856426" y="1229681"/>
            <a:ext cx="785351" cy="516672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856426" y="1229681"/>
            <a:ext cx="785351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69285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20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6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9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5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8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4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450782" y="1650363"/>
            <a:ext cx="14465079" cy="8766392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10905964" y="1946784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778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34997" y="980388"/>
            <a:ext cx="15570581" cy="9436367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3721870" y="1294371"/>
            <a:ext cx="12396836" cy="806428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3789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38552" y="1650363"/>
            <a:ext cx="14465079" cy="8766392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7293736" y="1946784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685010"/>
            <a:ext cx="513441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47048" y="3882103"/>
            <a:ext cx="5079392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927180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8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87536" y="2064343"/>
            <a:ext cx="11602308" cy="7031443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2570636" y="2310665"/>
            <a:ext cx="9267933" cy="6073542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7" y="6237553"/>
            <a:ext cx="484313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30" y="8434646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509717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60045" y="1007942"/>
            <a:ext cx="4494263" cy="9211253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1660097" y="1172778"/>
            <a:ext cx="4094153" cy="8881586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002862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4659295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5155300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7124524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7620529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06122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6406656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5" y="8785698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6837" y="1505281"/>
            <a:ext cx="6603053" cy="13533339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0775819" y="1777655"/>
            <a:ext cx="6006321" cy="13029714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5156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20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6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9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5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8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4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74346" y="1007945"/>
            <a:ext cx="3957404" cy="8110929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9957764" y="1172777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97305" y="2068811"/>
            <a:ext cx="3957404" cy="8110929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14580723" y="2233644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675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8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7" y="6237553"/>
            <a:ext cx="484313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30" y="8434646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83939" y="1821343"/>
            <a:ext cx="3667838" cy="7517443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647209" y="1955863"/>
            <a:ext cx="3341301" cy="7248399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54771" y="1821343"/>
            <a:ext cx="3667838" cy="7517443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5518040" y="1955863"/>
            <a:ext cx="3341301" cy="7248399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225602" y="1821343"/>
            <a:ext cx="3667838" cy="7517443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9388872" y="1955863"/>
            <a:ext cx="3341301" cy="7248399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8035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11212037" y="0"/>
            <a:ext cx="8628539" cy="11160125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803397" y="4249682"/>
            <a:ext cx="6050445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531727" y="119900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531727" y="163352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31727" y="359742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31727" y="406596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31727" y="6029865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31727" y="64984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31727" y="846230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531727" y="893084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58987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9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6410" y="5314993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386234" y="5314993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454321" y="5314993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06407" y="5893664"/>
            <a:ext cx="4979848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spcBef>
                <a:spcPts val="0"/>
              </a:spcBef>
              <a:spcAft>
                <a:spcPts val="1953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86233" y="5893664"/>
            <a:ext cx="4979848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spcBef>
                <a:spcPts val="0"/>
              </a:spcBef>
              <a:spcAft>
                <a:spcPts val="1953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454320" y="5893664"/>
            <a:ext cx="4979848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spcBef>
                <a:spcPts val="0"/>
              </a:spcBef>
              <a:spcAft>
                <a:spcPts val="1953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6977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992011"/>
            <a:ext cx="7636516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3265411" y="992011"/>
            <a:ext cx="7636516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11211933" y="5735064"/>
            <a:ext cx="7636516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3265411" y="5735064"/>
            <a:ext cx="7636516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26646" y="2945033"/>
            <a:ext cx="2475281" cy="2475243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26646" y="5739849"/>
            <a:ext cx="2475281" cy="247524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16713" y="2945033"/>
            <a:ext cx="2475281" cy="2475243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216713" y="5739849"/>
            <a:ext cx="2475281" cy="2475243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11982451" y="3549769"/>
            <a:ext cx="943801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W</a:t>
            </a:r>
            <a:endParaRPr sz="2381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9079823" y="6606993"/>
            <a:ext cx="840464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O</a:t>
            </a:r>
            <a:endParaRPr sz="2381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9214159" y="3549769"/>
            <a:ext cx="70612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S</a:t>
            </a:r>
            <a:endParaRPr sz="2381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12278506" y="6606635"/>
            <a:ext cx="675126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692">
              <a:lnSpc>
                <a:spcPts val="7321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T</a:t>
            </a:r>
            <a:endParaRPr sz="2381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94912" y="713007"/>
            <a:ext cx="785351" cy="516672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678754" y="1405350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41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678754" y="6148405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846357" y="1405350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846357" y="6159674"/>
            <a:ext cx="4588750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738552" y="5683240"/>
            <a:ext cx="812209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spc="244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93104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989952" y="5580063"/>
            <a:ext cx="1785860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2500726" y="992011"/>
            <a:ext cx="5843310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6995830" y="992011"/>
            <a:ext cx="5843310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11490938" y="992011"/>
            <a:ext cx="5843310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7678457" y="5401918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12173564" y="5398821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852213" y="5399285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6675852" y="5399441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2441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5056278" y="5213917"/>
            <a:ext cx="732209" cy="732292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9551382" y="5213917"/>
            <a:ext cx="732209" cy="732292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14046488" y="5213917"/>
            <a:ext cx="732209" cy="732292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9917485" y="3506858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14412593" y="3506858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5422379" y="3506858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13010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7491845" y="3058701"/>
            <a:ext cx="10219911" cy="2263025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10901927" y="7801754"/>
            <a:ext cx="3399747" cy="236636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9186552" y="5425062"/>
            <a:ext cx="6820162" cy="2273359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12235696" y="396533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2381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12235696" y="6157660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2381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12235696" y="852918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2381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7" y="713009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8" y="3783218"/>
            <a:ext cx="535613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128720" y="4319171"/>
            <a:ext cx="5356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128720" y="9119527"/>
            <a:ext cx="5356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128718" y="8572305"/>
            <a:ext cx="535613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2128718" y="6200776"/>
            <a:ext cx="535613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128720" y="6747999"/>
            <a:ext cx="5356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35999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2556063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2990583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68356" y="2556063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668356" y="2990583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606169" y="2556063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606169" y="2990583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699452" y="8194047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699452" y="8628567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37263" y="8194047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37263" y="8628567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6575074" y="8194047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6575074" y="8628567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6812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1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4" y="992011"/>
            <a:ext cx="79125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4" y="3495553"/>
            <a:ext cx="7912529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7569542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78227" y="7569542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78227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825909" y="7569542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0825909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5373593" y="7569542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5373593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0955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71357" y="2187510"/>
            <a:ext cx="8556202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4" y="6158736"/>
            <a:ext cx="855620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7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5" y="6158736"/>
            <a:ext cx="855620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1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971357" y="6589565"/>
            <a:ext cx="8556202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0292245" y="2187510"/>
            <a:ext cx="8556202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0292245" y="6589565"/>
            <a:ext cx="8556202" cy="357855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7222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1" y="3069035"/>
            <a:ext cx="17856548" cy="711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10599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711787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419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11212037" y="0"/>
            <a:ext cx="8628539" cy="11160125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1" y="3069035"/>
            <a:ext cx="8928387" cy="711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674642" y="3069034"/>
            <a:ext cx="7179199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674642" y="6541072"/>
            <a:ext cx="7179199" cy="293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9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55271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21264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986734" y="9866200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986734" y="8675786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986734" y="7485373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986734" y="6294960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986734" y="5104546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986734" y="3914133"/>
            <a:ext cx="17920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540305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92024" y="6593465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92024" y="778388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92024" y="897429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528464" y="421264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528464" y="540305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28464" y="6593465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528464" y="778388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528464" y="897429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0064906" y="421264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0064906" y="540305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10064906" y="6593465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10064906" y="778388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10064906" y="897429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14601346" y="421264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4601346" y="540305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4601346" y="6593465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14601346" y="7783880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14601346" y="8974294"/>
            <a:ext cx="3860395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992024" y="3261821"/>
            <a:ext cx="3860395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5"/>
            </a:lvl2pPr>
            <a:lvl3pPr>
              <a:defRPr lang="ru-RU" sz="1465"/>
            </a:lvl3pPr>
            <a:lvl4pPr>
              <a:defRPr lang="ru-RU" sz="1465"/>
            </a:lvl4pPr>
            <a:lvl5pPr>
              <a:defRPr lang="ru-RU" sz="1465"/>
            </a:lvl5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5528464" y="3261821"/>
            <a:ext cx="3860395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5"/>
            </a:lvl2pPr>
            <a:lvl3pPr>
              <a:defRPr lang="ru-RU" sz="1465"/>
            </a:lvl3pPr>
            <a:lvl4pPr>
              <a:defRPr lang="ru-RU" sz="1465"/>
            </a:lvl4pPr>
            <a:lvl5pPr>
              <a:defRPr lang="ru-RU" sz="1465"/>
            </a:lvl5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10064906" y="3261821"/>
            <a:ext cx="3860395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5"/>
            </a:lvl2pPr>
            <a:lvl3pPr>
              <a:defRPr lang="ru-RU" sz="1465"/>
            </a:lvl3pPr>
            <a:lvl4pPr>
              <a:defRPr lang="ru-RU" sz="1465"/>
            </a:lvl4pPr>
            <a:lvl5pPr>
              <a:defRPr lang="ru-RU" sz="1465"/>
            </a:lvl5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14601346" y="3261821"/>
            <a:ext cx="3860395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5"/>
            </a:lvl2pPr>
            <a:lvl3pPr>
              <a:defRPr lang="ru-RU" sz="1465"/>
            </a:lvl3pPr>
            <a:lvl4pPr>
              <a:defRPr lang="ru-RU" sz="1465"/>
            </a:lvl4pPr>
            <a:lvl5pPr>
              <a:defRPr lang="ru-RU" sz="1465"/>
            </a:lvl5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97249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9"/>
            <a:ext cx="749184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992025" y="3058701"/>
            <a:ext cx="17856425" cy="7109413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1984025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68043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992025" y="1505988"/>
            <a:ext cx="17856425" cy="8673752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4" name="Shape 3"/>
          <p:cNvSpPr/>
          <p:nvPr/>
        </p:nvSpPr>
        <p:spPr bwMode="auto">
          <a:xfrm>
            <a:off x="1281365" y="1764325"/>
            <a:ext cx="165336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1570705" y="1764325"/>
            <a:ext cx="165336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860047" y="1764325"/>
            <a:ext cx="165336" cy="165335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992025" y="2166216"/>
            <a:ext cx="178564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559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7636042" y="2426023"/>
            <a:ext cx="11217801" cy="6936083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924903"/>
            <a:ext cx="60752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484304"/>
            <a:ext cx="607526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6507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9774344" y="3368220"/>
            <a:ext cx="9079498" cy="6811522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6" name="Shape 3"/>
          <p:cNvSpPr/>
          <p:nvPr/>
        </p:nvSpPr>
        <p:spPr bwMode="auto">
          <a:xfrm>
            <a:off x="10063687" y="3626556"/>
            <a:ext cx="165336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10353027" y="3626556"/>
            <a:ext cx="165336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10642367" y="3626556"/>
            <a:ext cx="165336" cy="165335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9774344" y="4028445"/>
            <a:ext cx="90794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1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20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6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9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5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8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4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01641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6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9774344" y="1710767"/>
            <a:ext cx="9079498" cy="3007183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20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6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9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5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8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4"/>
            <a:ext cx="5895826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9774344" y="5421187"/>
            <a:ext cx="9079498" cy="47585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8552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992023" y="3616707"/>
            <a:ext cx="4226435" cy="6551407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1405368" y="2358489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5536841" y="3616707"/>
            <a:ext cx="4226435" cy="6551407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5950186" y="2358489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10081659" y="3616707"/>
            <a:ext cx="4226435" cy="6551407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10495004" y="2358489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14626477" y="3616707"/>
            <a:ext cx="4226435" cy="6551407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1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5039820" y="2358489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7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039820" y="6276530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039820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05366" y="6276530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405366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950185" y="6276530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50185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95002" y="6276530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495002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5039820" y="7610607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76" indent="-278976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8973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95002" y="7610607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76" indent="-278976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8973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50185" y="7610607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76" indent="-278976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8973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405366" y="7610607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76" indent="-278976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8973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76" marR="0" lvl="0" indent="-278976" algn="l" defTabSz="1208973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71959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6675493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8822" y="3782044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79154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675493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68822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79154" y="9375683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7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9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7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9" y="9376952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1387605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180932" y="378767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191266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1387605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180932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191266" y="9376952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5" y="713007"/>
            <a:ext cx="785351" cy="516672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6410546"/>
            <a:ext cx="4995664" cy="1667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5696" b="1" i="0"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50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5" y="8314621"/>
            <a:ext cx="499566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68840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7904769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698096" y="3782044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708430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7904769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98096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708430" y="9375683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7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9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7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9" y="9376952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2001779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95106" y="378767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805439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2001779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795106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805439" y="9376952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5" y="713007"/>
            <a:ext cx="785351" cy="516672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3796497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589826" y="3782044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00159" y="4282561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3796497" y="6086402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589826" y="8882068"/>
            <a:ext cx="299673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600159" y="9375683"/>
            <a:ext cx="297607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220904" y="6278044"/>
            <a:ext cx="70524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96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6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992025" y="4722785"/>
            <a:ext cx="6678607" cy="4958721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147862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27545" y="1815606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27545" y="231160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27545" y="4353770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27545" y="6395930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27545" y="8438090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4882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27545" y="3869035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27545" y="5911194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27545" y="7953354"/>
            <a:ext cx="58958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8973">
              <a:lnSpc>
                <a:spcPts val="3255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72591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" y="0"/>
            <a:ext cx="8628539" cy="111601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2" y="4173653"/>
            <a:ext cx="5962216" cy="4730557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917739"/>
            <a:ext cx="5962216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1867044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321714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4567253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5917354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643577" y="726745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0643577" y="8617561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2418153">
              <a:lnSpc>
                <a:spcPts val="5533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4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5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33750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11341156" y="2371527"/>
            <a:ext cx="6417153" cy="6417072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6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70" y="5471562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545697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6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70" y="5471562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981692" y="981680"/>
            <a:ext cx="5496178" cy="5496794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</p:spTree>
    <p:extLst>
      <p:ext uri="{BB962C8B-B14F-4D97-AF65-F5344CB8AC3E}">
        <p14:creationId xmlns:p14="http://schemas.microsoft.com/office/powerpoint/2010/main" val="257182606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3" y="2517638"/>
            <a:ext cx="7175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7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69759" y="3048367"/>
            <a:ext cx="9884082" cy="714574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8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91"/>
            <a:ext cx="4348030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05346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3" y="2517638"/>
            <a:ext cx="7175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8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91"/>
            <a:ext cx="4348030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9629233" y="992014"/>
            <a:ext cx="9210237" cy="920210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7149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3" y="2517638"/>
            <a:ext cx="7175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92012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8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692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91"/>
            <a:ext cx="4348030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692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7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10327061" y="3182033"/>
            <a:ext cx="8510902" cy="6987177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13329789" y="3096004"/>
            <a:ext cx="172131" cy="172049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2381"/>
          </a:p>
        </p:txBody>
      </p:sp>
    </p:spTree>
    <p:extLst>
      <p:ext uri="{BB962C8B-B14F-4D97-AF65-F5344CB8AC3E}">
        <p14:creationId xmlns:p14="http://schemas.microsoft.com/office/powerpoint/2010/main" val="416312658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7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Гайд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5" y="1897944"/>
            <a:ext cx="9229501" cy="30035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953"/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627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627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627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627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953"/>
          </a:p>
        </p:txBody>
      </p:sp>
    </p:spTree>
    <p:extLst>
      <p:ext uri="{BB962C8B-B14F-4D97-AF65-F5344CB8AC3E}">
        <p14:creationId xmlns:p14="http://schemas.microsoft.com/office/powerpoint/2010/main" val="266723187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992025" y="711789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Образец слайдов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5" y="1897945"/>
            <a:ext cx="8457831" cy="28007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используются фиксированные элементы </a:t>
            </a:r>
            <a:br>
              <a:rPr lang="ru-RU" sz="1627"/>
            </a:br>
            <a:r>
              <a:rPr lang="ru-RU" sz="1627"/>
              <a:t>(например: логотип, сокращенный логотип, перекрестие) – </a:t>
            </a:r>
            <a:br>
              <a:rPr lang="ru-RU" sz="1627"/>
            </a:br>
            <a:r>
              <a:rPr lang="ru-RU" sz="1627"/>
              <a:t>их размер и положение не должны изменяться</a:t>
            </a:r>
            <a:endParaRPr sz="1627"/>
          </a:p>
          <a:p>
            <a:pPr lvl="0">
              <a:defRPr/>
            </a:pPr>
            <a:r>
              <a:rPr lang="ru-RU" sz="1627"/>
              <a:t>Подходящий шаблон для слайда выбирается через вкладку «главная» –</a:t>
            </a:r>
            <a:r>
              <a:rPr lang="en-US" sz="1627"/>
              <a:t>&gt; </a:t>
            </a:r>
            <a:r>
              <a:rPr lang="ru-RU" sz="1627"/>
              <a:t>«слайды»</a:t>
            </a:r>
            <a:endParaRPr sz="1627"/>
          </a:p>
          <a:p>
            <a:pPr lvl="0">
              <a:defRPr/>
            </a:pPr>
            <a:r>
              <a:rPr lang="ru-RU" sz="1627"/>
              <a:t>Для самостоятельной вёрстки можно выбрать шаблон «темный слайд с лого» </a:t>
            </a:r>
            <a:br>
              <a:rPr lang="ru-RU" sz="1627"/>
            </a:br>
            <a:r>
              <a:rPr lang="ru-RU" sz="1627"/>
              <a:t>или «светлый слайд с лого»</a:t>
            </a:r>
            <a:endParaRPr sz="1627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9920287" y="1897944"/>
            <a:ext cx="7931485" cy="4860555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992024" y="7532783"/>
            <a:ext cx="8232643" cy="2262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шаблонах слайдов могут находиться зафиксированные элементы, которые </a:t>
            </a:r>
            <a:br>
              <a:rPr lang="ru-RU" sz="1627"/>
            </a:br>
            <a:r>
              <a:rPr lang="ru-RU" sz="1627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627"/>
              <a:t>&gt; </a:t>
            </a:r>
            <a:r>
              <a:rPr lang="ru-RU" sz="1627"/>
              <a:t>«образец слайдов» –</a:t>
            </a:r>
            <a:r>
              <a:rPr lang="en-US" sz="1627"/>
              <a:t>&gt;</a:t>
            </a:r>
            <a:r>
              <a:rPr lang="ru-RU" sz="1627"/>
              <a:t> находим подходящий шаблон и нажимаем правой кнопкой «дублировать макет» –</a:t>
            </a:r>
            <a:r>
              <a:rPr lang="en-US" sz="1627"/>
              <a:t>&gt;</a:t>
            </a:r>
            <a:br>
              <a:rPr lang="ru-RU" sz="1627"/>
            </a:br>
            <a:r>
              <a:rPr lang="ru-RU" sz="1627"/>
              <a:t>в созданном дубликате меняем размер необходимых элементов</a:t>
            </a:r>
            <a:endParaRPr sz="1627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88" y="7532783"/>
            <a:ext cx="6047309" cy="26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59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59854"/>
            <a:ext cx="19840575" cy="11201140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992024" y="711789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Рабочая зона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992023" y="1897944"/>
            <a:ext cx="992504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627"/>
          </a:p>
          <a:p>
            <a:pPr lvl="0">
              <a:defRPr/>
            </a:pPr>
            <a:r>
              <a:rPr lang="ru-RU" sz="1627"/>
              <a:t>Заголовок выравнивается строчными буквами по верхней направляющей </a:t>
            </a:r>
            <a:endParaRPr sz="1627"/>
          </a:p>
          <a:p>
            <a:pPr lvl="0">
              <a:defRPr/>
            </a:pPr>
            <a:r>
              <a:rPr lang="ru-RU" sz="1627"/>
              <a:t>В шаблоне на слайдах предусмотрены дополнительные направляющие, </a:t>
            </a:r>
            <a:br>
              <a:rPr lang="ru-RU" sz="1627"/>
            </a:br>
            <a:r>
              <a:rPr lang="ru-RU" sz="1627"/>
              <a:t>которые помогут с выравниванием контента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103160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9920288" y="1897944"/>
            <a:ext cx="7118570" cy="1860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" name="Text 0"/>
          <p:cNvSpPr/>
          <p:nvPr userDrawn="1"/>
        </p:nvSpPr>
        <p:spPr bwMode="auto">
          <a:xfrm>
            <a:off x="992024" y="711787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Логотип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4" y="1897945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презентациях используется полная версия логотипа на кириллице</a:t>
            </a:r>
            <a:endParaRPr sz="1627"/>
          </a:p>
          <a:p>
            <a:pPr lvl="0">
              <a:defRPr/>
            </a:pPr>
            <a:r>
              <a:rPr lang="ru-RU" sz="1627"/>
              <a:t>Логотип используется на титульном слайде, закрывающем слайде </a:t>
            </a:r>
            <a:br>
              <a:rPr lang="ru-RU" sz="1627"/>
            </a:br>
            <a:r>
              <a:rPr lang="ru-RU" sz="1627"/>
              <a:t>и разделителях (для разделов)</a:t>
            </a:r>
            <a:endParaRPr sz="1627"/>
          </a:p>
          <a:p>
            <a:pPr lvl="0">
              <a:defRPr/>
            </a:pPr>
            <a:r>
              <a:rPr lang="ru-RU" sz="1627"/>
              <a:t>Размер логотипа подобран под размер слайдов и не изменяется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темы слайда выбирается темное или светлое лого</a:t>
            </a:r>
            <a:endParaRPr sz="1627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648173" y="2330415"/>
            <a:ext cx="5662801" cy="995079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648173" y="4343052"/>
            <a:ext cx="5662801" cy="9950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992024" y="6466298"/>
            <a:ext cx="7973223" cy="800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Для партнерства и кобрендинга используется знак умножения</a:t>
            </a:r>
            <a:endParaRPr sz="1627"/>
          </a:p>
          <a:p>
            <a:pPr lvl="0">
              <a:defRPr/>
            </a:pPr>
            <a:r>
              <a:rPr lang="ru-RU" sz="1627"/>
              <a:t>Визуальные веса логотипов должны быть одинаковыми</a:t>
            </a:r>
            <a:endParaRPr sz="1627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9863437" y="6120593"/>
            <a:ext cx="8990405" cy="1347417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1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992025" y="575338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992025" y="7835212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992024" y="8519339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На всех слайдах используется сокращенная версия логотипа</a:t>
            </a:r>
            <a:endParaRPr sz="1627"/>
          </a:p>
          <a:p>
            <a:pPr lvl="0">
              <a:defRPr/>
            </a:pPr>
            <a:r>
              <a:rPr lang="ru-RU" sz="1627"/>
              <a:t>По умолчанию размещается в верхнем правом углу слайда 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верстки и контента на слайде, может быть перемещена </a:t>
            </a:r>
            <a:br>
              <a:rPr lang="ru-RU" sz="1627"/>
            </a:br>
            <a:r>
              <a:rPr lang="ru-RU" sz="1627"/>
              <a:t>в верхний левый, нижний правый или нижний левый углы</a:t>
            </a:r>
            <a:endParaRPr sz="1627"/>
          </a:p>
          <a:p>
            <a:pPr lvl="0">
              <a:defRPr/>
            </a:pPr>
            <a:r>
              <a:rPr lang="ru-RU" sz="1627"/>
              <a:t>Для сложного фона (например, фотографии) используем подложку</a:t>
            </a:r>
            <a:endParaRPr sz="1627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9920287" y="8519339"/>
            <a:ext cx="2020341" cy="163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537784" y="9121158"/>
            <a:ext cx="785351" cy="516672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94221" y="9121158"/>
            <a:ext cx="785351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531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992024" y="711787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Цвет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992025" y="1897944"/>
            <a:ext cx="6864548" cy="6498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627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9071083" y="1897944"/>
            <a:ext cx="9782759" cy="165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9071083" y="3554303"/>
            <a:ext cx="9782759" cy="1656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9071083" y="5210662"/>
            <a:ext cx="9782759" cy="165635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9071082" y="6867021"/>
            <a:ext cx="5869655" cy="165635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9071083" y="8523380"/>
            <a:ext cx="1956551" cy="16563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11027634" y="8523380"/>
            <a:ext cx="1956551" cy="16563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12984187" y="8523380"/>
            <a:ext cx="1956551" cy="1656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14940740" y="8523380"/>
            <a:ext cx="1956551" cy="165635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6897292" y="8523380"/>
            <a:ext cx="1956551" cy="1656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14940735" y="6867021"/>
            <a:ext cx="3913108" cy="16563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1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9201594" y="2054576"/>
            <a:ext cx="1692285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627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9201594" y="3117299"/>
            <a:ext cx="1692285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#141414</a:t>
            </a:r>
            <a:endParaRPr sz="1627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9201594" y="3710934"/>
            <a:ext cx="1692285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endParaRPr sz="1627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9201594" y="4773657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9201594" y="5367293"/>
            <a:ext cx="1692285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br>
              <a:rPr lang="en-US" sz="1627" b="0" i="0">
                <a:latin typeface="Inter"/>
                <a:ea typeface="Inter"/>
              </a:rPr>
            </a:br>
            <a:r>
              <a:rPr lang="en-US" sz="1627" b="0" i="0">
                <a:latin typeface="Inter"/>
                <a:ea typeface="Inter"/>
              </a:rPr>
              <a:t>с</a:t>
            </a:r>
            <a:r>
              <a:rPr lang="ru-RU" sz="1627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9201594" y="6430017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9201594" y="7023654"/>
            <a:ext cx="1692285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Белый</a:t>
            </a:r>
            <a:endParaRPr sz="1627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9201594" y="8086377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15071248" y="7023653"/>
            <a:ext cx="1956551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627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15071247" y="8086376"/>
            <a:ext cx="1692285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#969696</a:t>
            </a:r>
            <a:endParaRPr sz="1627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9201596" y="8680013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Электрический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синий</a:t>
            </a:r>
            <a:endParaRPr sz="1627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1158147" y="8680013"/>
            <a:ext cx="1692280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Образова-тельный зелёный</a:t>
            </a:r>
            <a:endParaRPr sz="1627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13114700" y="8680013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Яркая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фуксия</a:t>
            </a:r>
            <a:endParaRPr sz="1627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15071251" y="8680011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Амбициозный красный</a:t>
            </a:r>
            <a:endParaRPr sz="1627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7027805" y="8680011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627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15071247" y="9742736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#E63F07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7027802" y="9742736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3114698" y="9742736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#DB44E8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1158146" y="9742736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#009B40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201594" y="9742736"/>
            <a:ext cx="1692285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#3044FF</a:t>
            </a:r>
            <a:endParaRPr lang="ru-RU" sz="1627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21995" y="8560900"/>
            <a:ext cx="5383398" cy="161884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992025" y="8086377"/>
            <a:ext cx="6864548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/>
              <a:t>Фирменная палитра закреплена в данном шаблоне презентаций.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82958405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Сочетания цветов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4" y="1897944"/>
            <a:ext cx="9918995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одной презентации используются не более двух акцентных цветов </a:t>
            </a:r>
            <a:br>
              <a:rPr lang="ru-RU" sz="1627"/>
            </a:br>
            <a:r>
              <a:rPr lang="ru-RU" sz="1627"/>
              <a:t>(все акценты внутри разделов должны соответствовать двум выбранным цветам)</a:t>
            </a:r>
            <a:endParaRPr sz="1627"/>
          </a:p>
          <a:p>
            <a:pPr lvl="0">
              <a:defRPr/>
            </a:pPr>
            <a:r>
              <a:rPr lang="ru-RU" sz="1627"/>
              <a:t>Первый и закрывающий слайды – всегда темно-серые</a:t>
            </a:r>
            <a:endParaRPr sz="1627"/>
          </a:p>
          <a:p>
            <a:pPr lvl="0">
              <a:defRPr/>
            </a:pPr>
            <a:r>
              <a:rPr lang="ru-RU" sz="1627"/>
              <a:t>На акцентных плашках текст набирается светлым цветом (#</a:t>
            </a:r>
            <a:r>
              <a:rPr lang="en" sz="1627"/>
              <a:t>fafafa), </a:t>
            </a:r>
            <a:br>
              <a:rPr lang="ru-RU" sz="1627"/>
            </a:br>
            <a:r>
              <a:rPr lang="ru-RU" sz="1627"/>
              <a:t>на желтом фоне – текст тёмный (#141414)</a:t>
            </a:r>
            <a:endParaRPr sz="1627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5502786"/>
            <a:ext cx="3178464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/>
              <a:t>Допустимые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992025" y="8417766"/>
            <a:ext cx="3700165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>
                <a:solidFill>
                  <a:schemeClr val="accent4"/>
                </a:solidFill>
              </a:rPr>
              <a:t>НЕДОПУСТИМЫЕ</a:t>
            </a:r>
            <a:r>
              <a:rPr lang="ru-RU" sz="1627"/>
              <a:t>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92025" y="4345808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92025" y="726078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5" y="101772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0805655" y="6082337"/>
            <a:ext cx="1589550" cy="678733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8238848" y="6082337"/>
            <a:ext cx="1589550" cy="678733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669448" y="6085077"/>
            <a:ext cx="1589550" cy="678733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5669447" y="4843512"/>
            <a:ext cx="1592143" cy="678733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13375058" y="4843512"/>
            <a:ext cx="1592143" cy="678733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10805656" y="4843512"/>
            <a:ext cx="1592143" cy="678733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8238848" y="4843512"/>
            <a:ext cx="1589550" cy="678733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5669447" y="8379638"/>
            <a:ext cx="1592143" cy="678733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0805656" y="8379638"/>
            <a:ext cx="1592143" cy="678733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8238848" y="8379638"/>
            <a:ext cx="1589550" cy="678733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5444" y="8194449"/>
            <a:ext cx="392628" cy="382338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627851" y="8194449"/>
            <a:ext cx="392628" cy="38233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199443" y="8194449"/>
            <a:ext cx="392628" cy="3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0278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Типографика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992025" y="2062510"/>
            <a:ext cx="13886471" cy="1307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8136">
                <a:solidFill>
                  <a:schemeClr val="tx1"/>
                </a:solidFill>
              </a:rPr>
              <a:t>Заголовок презентации</a:t>
            </a:r>
            <a:endParaRPr sz="8136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5" y="4121178"/>
            <a:ext cx="13886471" cy="51732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4231"/>
              </a:lnSpc>
              <a:defRPr/>
            </a:pPr>
            <a:r>
              <a:rPr lang="ru-RU" sz="3417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3906"/>
          </a:p>
        </p:txBody>
      </p:sp>
      <p:sp>
        <p:nvSpPr>
          <p:cNvPr id="34" name="Text 0"/>
          <p:cNvSpPr/>
          <p:nvPr userDrawn="1"/>
        </p:nvSpPr>
        <p:spPr bwMode="auto">
          <a:xfrm>
            <a:off x="992025" y="5452240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Заголовок слайда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992025" y="7158379"/>
            <a:ext cx="46184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2929">
                <a:latin typeface="Inter"/>
                <a:ea typeface="Inter"/>
              </a:rPr>
              <a:t>Подзаголовок слайда</a:t>
            </a:r>
            <a:endParaRPr sz="2929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992025" y="8367426"/>
            <a:ext cx="4618410" cy="465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41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2441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992025" y="9515847"/>
            <a:ext cx="4618410" cy="284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2441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10344591" y="9315032"/>
            <a:ext cx="2329069" cy="682008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1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7" y="9515971"/>
              <a:ext cx="2276681" cy="472987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692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spc="244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2441" b="1" spc="244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16060512" y="2420777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100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992025" y="36964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992025" y="506871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992025" y="677485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992025" y="7983901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992025" y="91323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992025" y="1017973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16060512" y="400693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4</a:t>
            </a:r>
            <a:r>
              <a:rPr lang="en-US" sz="1627">
                <a:latin typeface="Inter"/>
                <a:ea typeface="Inter"/>
              </a:rPr>
              <a:t>2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6060512" y="5546149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75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6798648" y="7003742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36-30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6798648" y="8182476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30-24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6798648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20-18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</a:t>
            </a:r>
            <a:r>
              <a:rPr lang="en-US" sz="1627">
                <a:latin typeface="Inter"/>
                <a:ea typeface="Inter"/>
              </a:rPr>
              <a:t>5</a:t>
            </a:r>
            <a:r>
              <a:rPr lang="ru-RU" sz="1627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9920288" y="6768253"/>
            <a:ext cx="0" cy="3411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10344591" y="8407857"/>
            <a:ext cx="5288608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/>
              <a:t>Математический шрифт</a:t>
            </a:r>
            <a:endParaRPr sz="2115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6060512" y="8182476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STIX Two Math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0344591" y="7267845"/>
            <a:ext cx="5288608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 b="1">
                <a:latin typeface="Courier New"/>
                <a:cs typeface="Courier New"/>
              </a:rPr>
              <a:t>Код</a:t>
            </a:r>
            <a:endParaRPr sz="2115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16060512" y="7003742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Courier New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26-20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16060512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992025" y="189640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47636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9"/>
            <a:ext cx="1035282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174789" y="4966036"/>
            <a:ext cx="7904075" cy="44392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5" y="4966037"/>
            <a:ext cx="7904075" cy="443279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992025" y="1897945"/>
            <a:ext cx="7904075" cy="32623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Боковая плашка может быть в форме прямоугольника или полукруга</a:t>
            </a:r>
            <a:endParaRPr sz="1627"/>
          </a:p>
          <a:p>
            <a:pPr lvl="0">
              <a:defRPr/>
            </a:pPr>
            <a:r>
              <a:rPr lang="ru-RU" sz="1627"/>
              <a:t>Ширина боковой плашки, когда она расположена слева, фиксирована </a:t>
            </a:r>
            <a:br>
              <a:rPr lang="ru-RU" sz="1627"/>
            </a:br>
            <a:r>
              <a:rPr lang="ru-RU" sz="1627"/>
              <a:t>и равняется 29,46 см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слева, обычно добавляем заголовок </a:t>
            </a:r>
            <a:br>
              <a:rPr lang="ru-RU" sz="1627"/>
            </a:br>
            <a:r>
              <a:rPr lang="ru-RU" sz="1627"/>
              <a:t>и подзаголовок, его можно расположить по верхней границе сетки </a:t>
            </a:r>
            <a:br>
              <a:rPr lang="ru-RU" sz="1627"/>
            </a:br>
            <a:r>
              <a:rPr lang="ru-RU" sz="1627"/>
              <a:t>или по центру</a:t>
            </a:r>
            <a:endParaRPr sz="1627"/>
          </a:p>
          <a:p>
            <a:pPr lvl="0">
              <a:defRPr/>
            </a:pPr>
            <a:r>
              <a:rPr lang="ru-RU" sz="1627"/>
              <a:t>Также к заголовку можно добавить подходящую по смыслу иллюстрацию</a:t>
            </a:r>
            <a:endParaRPr sz="1627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174788" y="1897945"/>
            <a:ext cx="867905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плашка расположена справа, размер может меняться </a:t>
            </a:r>
            <a:br>
              <a:rPr lang="ru-RU" sz="1627"/>
            </a:br>
            <a:r>
              <a:rPr lang="ru-RU" sz="1627"/>
              <a:t>в зависимости от контента 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справа, можем поместить любой контент: </a:t>
            </a:r>
            <a:br>
              <a:rPr lang="ru-RU" sz="1627"/>
            </a:br>
            <a:r>
              <a:rPr lang="ru-RU" sz="1627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627"/>
              <a:t>Также слайд можно разделить поровну двумя плашками одинакового размера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78167764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9"/>
            <a:ext cx="1035282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4" y="1897944"/>
            <a:ext cx="9918995" cy="24929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Темные и светлые слайды существуют в презентациях вместе, нет отдельных версий</a:t>
            </a:r>
            <a:endParaRPr sz="1627"/>
          </a:p>
          <a:p>
            <a:pPr lvl="0">
              <a:defRPr/>
            </a:pPr>
            <a:r>
              <a:rPr lang="ru-RU" sz="1627"/>
              <a:t>Открывающий и закрывающий слайды – всегда темные</a:t>
            </a:r>
            <a:endParaRPr sz="1627"/>
          </a:p>
          <a:p>
            <a:pPr lvl="0">
              <a:defRPr/>
            </a:pPr>
            <a:r>
              <a:rPr lang="ru-RU" sz="1627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627"/>
          </a:p>
          <a:p>
            <a:pPr lvl="0">
              <a:defRPr/>
            </a:pPr>
            <a:r>
              <a:rPr lang="ru-RU" sz="1627"/>
              <a:t>Перебивочные слайды могут быть темными, светлыми или акцентными. 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02924797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5" y="711787"/>
            <a:ext cx="1035282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692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Иконки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4" y="1897944"/>
            <a:ext cx="6569089" cy="1261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Иконки используются в круге – размер 2,5 см</a:t>
            </a:r>
            <a:endParaRPr sz="1627"/>
          </a:p>
          <a:p>
            <a:pPr lvl="0">
              <a:defRPr/>
            </a:pPr>
            <a:r>
              <a:rPr lang="ru-RU" sz="1627"/>
              <a:t>Для больших карточек может использоваться размер 3 см</a:t>
            </a:r>
            <a:endParaRPr sz="1627"/>
          </a:p>
          <a:p>
            <a:pPr lvl="0">
              <a:defRPr/>
            </a:pPr>
            <a:r>
              <a:rPr lang="ru-RU" sz="1627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250562" y="3708601"/>
            <a:ext cx="732209" cy="732292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5250562" y="4852618"/>
            <a:ext cx="732209" cy="732292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5250562" y="5996635"/>
            <a:ext cx="732209" cy="732292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5250562" y="7140651"/>
            <a:ext cx="732209" cy="732292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5250562" y="8284668"/>
            <a:ext cx="732209" cy="732292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5250562" y="9428681"/>
            <a:ext cx="732209" cy="732292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4113576" y="8284668"/>
            <a:ext cx="732209" cy="732292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241191" y="3918918"/>
            <a:ext cx="476979" cy="311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259187" y="4950994"/>
            <a:ext cx="440984" cy="53554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4259236" y="6155284"/>
            <a:ext cx="440886" cy="41499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4211569" y="7317522"/>
            <a:ext cx="536220" cy="37854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4289897" y="9557571"/>
            <a:ext cx="379567" cy="47451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8474369" y="5996635"/>
            <a:ext cx="732209" cy="732292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8474369" y="3708601"/>
            <a:ext cx="732209" cy="732292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8474369" y="4852618"/>
            <a:ext cx="732209" cy="732292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8474369" y="7140651"/>
            <a:ext cx="732209" cy="732292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474369" y="9428681"/>
            <a:ext cx="732209" cy="732292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8474369" y="8284668"/>
            <a:ext cx="732209" cy="732292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1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1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7531871" y="6129458"/>
            <a:ext cx="425253" cy="4666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477399" y="3834049"/>
            <a:ext cx="452174" cy="4814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7487687" y="5014933"/>
            <a:ext cx="431598" cy="407667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64540" y="7334373"/>
            <a:ext cx="477892" cy="344848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7520435" y="9774486"/>
            <a:ext cx="366105" cy="40683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7481856" y="8400323"/>
            <a:ext cx="443262" cy="500984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2026753" y="3708601"/>
            <a:ext cx="732209" cy="732292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2026753" y="4852618"/>
            <a:ext cx="732209" cy="732292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2026753" y="5996635"/>
            <a:ext cx="732209" cy="732292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2026753" y="7140651"/>
            <a:ext cx="732209" cy="732292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2026753" y="8284668"/>
            <a:ext cx="732209" cy="732292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2026753" y="9428681"/>
            <a:ext cx="732209" cy="732292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990137" y="3877122"/>
            <a:ext cx="538923" cy="395254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1096512" y="4977731"/>
            <a:ext cx="326170" cy="507433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46321" y="6106112"/>
            <a:ext cx="355288" cy="522114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992639" y="7243814"/>
            <a:ext cx="533915" cy="500603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1042197" y="8467936"/>
            <a:ext cx="434800" cy="382666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988841" y="9594087"/>
            <a:ext cx="541512" cy="469363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10561190" y="3708601"/>
            <a:ext cx="732209" cy="732292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11698176" y="3708601"/>
            <a:ext cx="732209" cy="732292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11698176" y="4852618"/>
            <a:ext cx="732209" cy="732292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11698176" y="5996635"/>
            <a:ext cx="732209" cy="732292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11698176" y="7140651"/>
            <a:ext cx="732209" cy="732292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11698176" y="8284668"/>
            <a:ext cx="732209" cy="732292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1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675029" y="5016930"/>
            <a:ext cx="504530" cy="403672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10687656" y="6105997"/>
            <a:ext cx="479276" cy="513568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10768992" y="7299326"/>
            <a:ext cx="316605" cy="426893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2381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10727535" y="8384441"/>
            <a:ext cx="399516" cy="532749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11698176" y="9428681"/>
            <a:ext cx="732209" cy="732292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10732672" y="9645015"/>
            <a:ext cx="392795" cy="299624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10561189" y="1897945"/>
            <a:ext cx="8933554" cy="11848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иконка используется без окружности – </a:t>
            </a:r>
            <a:br>
              <a:rPr lang="ru-RU" sz="1627"/>
            </a:br>
            <a:r>
              <a:rPr lang="ru-RU" sz="1627"/>
              <a:t>размер внутренней части не меняется</a:t>
            </a:r>
            <a:endParaRPr sz="1627"/>
          </a:p>
          <a:p>
            <a:pPr lvl="0">
              <a:defRPr/>
            </a:pPr>
            <a:r>
              <a:rPr lang="ru-RU" sz="1627"/>
              <a:t>Иконки используются в темной или светлой заливке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47903556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4" y="711789"/>
            <a:ext cx="15419408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>
                <a:solidFill>
                  <a:schemeClr val="bg1"/>
                </a:solidFill>
              </a:rPr>
              <a:t>Линейная графика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6" y="1984024"/>
            <a:ext cx="870154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8973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13312724" y="6831539"/>
            <a:ext cx="4869476" cy="2953088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7776878" y="6514309"/>
            <a:ext cx="3918183" cy="3585424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892445" y="6370777"/>
            <a:ext cx="3918183" cy="3874934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2642885" y="3306097"/>
            <a:ext cx="6206954" cy="2446048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7300948" y="3306150"/>
            <a:ext cx="4863462" cy="2437553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930104" y="3282465"/>
            <a:ext cx="5842730" cy="2488936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14622568" y="1984024"/>
            <a:ext cx="4213758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8973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2835549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4" y="711789"/>
            <a:ext cx="15419408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Иллюстрации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6" y="1984025"/>
            <a:ext cx="870154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8973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14622568" y="1984024"/>
            <a:ext cx="4213758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8973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14314310" y="7477931"/>
            <a:ext cx="4203977" cy="222537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8408648" y="2986368"/>
            <a:ext cx="3016171" cy="3244457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14313603" y="3064753"/>
            <a:ext cx="4192457" cy="3097564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8217786" y="7022053"/>
            <a:ext cx="3378449" cy="3130226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1001327" y="3058990"/>
            <a:ext cx="4837925" cy="3108664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992022" y="7118324"/>
            <a:ext cx="4703959" cy="2945306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1"/>
            </a:p>
          </p:txBody>
        </p:sp>
      </p:grpSp>
    </p:spTree>
    <p:extLst>
      <p:ext uri="{BB962C8B-B14F-4D97-AF65-F5344CB8AC3E}">
        <p14:creationId xmlns:p14="http://schemas.microsoft.com/office/powerpoint/2010/main" val="410915383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4" y="711789"/>
            <a:ext cx="15419408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фото</a:t>
            </a:r>
            <a:endParaRPr sz="6102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992025" y="2157150"/>
            <a:ext cx="294640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Яндекс диск</a:t>
            </a:r>
            <a:endParaRPr sz="2929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992021" y="2906693"/>
            <a:ext cx="488703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5459084" y="2223513"/>
            <a:ext cx="5989090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08973">
              <a:defRPr/>
            </a:pPr>
            <a:r>
              <a:rPr lang="ru-RU" sz="1953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953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5459084" y="2973058"/>
            <a:ext cx="5989090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120897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953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953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4126814"/>
            <a:ext cx="19840575" cy="7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4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8" y="713007"/>
            <a:ext cx="785351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4" y="711789"/>
            <a:ext cx="15419408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3D</a:t>
            </a:r>
            <a:endParaRPr sz="6102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219449" y="3400705"/>
            <a:ext cx="2996363" cy="2821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176662" y="3488540"/>
            <a:ext cx="2645067" cy="26453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133877" y="3488540"/>
            <a:ext cx="2645067" cy="264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698466" y="3292204"/>
            <a:ext cx="3037693" cy="30380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769337" y="3199203"/>
            <a:ext cx="2531410" cy="3224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726551" y="3488540"/>
            <a:ext cx="2645067" cy="2645363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992026" y="1984025"/>
            <a:ext cx="870154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8973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6353119" y="6953610"/>
            <a:ext cx="2510746" cy="25213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3295933" y="6896776"/>
            <a:ext cx="2634733" cy="26350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10151018" y="6896776"/>
            <a:ext cx="2645067" cy="26350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6832617" y="6896776"/>
            <a:ext cx="2645067" cy="26350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765318" y="6896776"/>
            <a:ext cx="2634733" cy="26350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687684" y="6896776"/>
            <a:ext cx="2645067" cy="26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164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74617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9393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3180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98615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12666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2517638"/>
            <a:ext cx="1398133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544497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544497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15958967" y="2517638"/>
            <a:ext cx="28948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93052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139089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10912259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992022" y="2517638"/>
            <a:ext cx="852584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992023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3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811811"/>
            <a:ext cx="8525843" cy="34624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5" y="8010292"/>
            <a:ext cx="8525843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143957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4227871"/>
            <a:ext cx="892826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158526"/>
            <a:ext cx="8928264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992023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04813" y="9646507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244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67326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2" y="2517638"/>
            <a:ext cx="173743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8837998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8837998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8107105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23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65158" y="992011"/>
            <a:ext cx="1632702" cy="1059943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600359" y="9506773"/>
            <a:ext cx="0" cy="67296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81432" y="9038019"/>
            <a:ext cx="1277240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00359" y="980387"/>
            <a:ext cx="0" cy="7569975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992024" y="992011"/>
            <a:ext cx="3606418" cy="9177203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158" y="3814269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5158" y="6660695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665158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877948" y="9646480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388220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7289" y="992011"/>
            <a:ext cx="1632702" cy="105994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3" y="2517638"/>
            <a:ext cx="129671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14356231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14356231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5247424" y="992011"/>
            <a:ext cx="3606418" cy="9177203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17289" y="4738555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17289" y="7584981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834919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50037" y="981678"/>
            <a:ext cx="16740398" cy="9196779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93142"/>
            <a:ext cx="575136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7191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330675" y="1105679"/>
            <a:ext cx="19189456" cy="8950059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19198"/>
            <a:ext cx="5751367" cy="1951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59373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10075240" y="992012"/>
            <a:ext cx="7413963" cy="6729496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075240" y="8615390"/>
            <a:ext cx="87732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74008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749499" y="6733938"/>
            <a:ext cx="4437706" cy="3950722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475768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203650" y="4235614"/>
            <a:ext cx="5616776" cy="6924511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1" y="4392246"/>
            <a:ext cx="1194561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98163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5645038" y="6014067"/>
            <a:ext cx="2645396" cy="4154047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511463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92023" y="8907433"/>
            <a:ext cx="1785642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992023" y="9483853"/>
            <a:ext cx="3017405" cy="682008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52"/>
              <a:ext cx="3062593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i="0" spc="81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712127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08079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088539" y="4336043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7736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3358371"/>
            <a:ext cx="198405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3265412" y="2841698"/>
            <a:ext cx="1033358" cy="1033345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162076" y="2738364"/>
            <a:ext cx="1240030" cy="1240014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32807" y="3012170"/>
            <a:ext cx="695385" cy="65093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3265411" y="4495051"/>
            <a:ext cx="12327960" cy="3317036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4495051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6696075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39051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6386072"/>
            <a:ext cx="19840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3265411" y="6014068"/>
            <a:ext cx="744017" cy="744008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075" y="5910733"/>
            <a:ext cx="950689" cy="95067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384490" y="6135364"/>
            <a:ext cx="503570" cy="471570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2666030"/>
            <a:ext cx="1194561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7378082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692623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9840472" cy="558006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8938546" y="7512417"/>
            <a:ext cx="8659539" cy="1715353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2128718" y="1457016"/>
            <a:ext cx="11087930" cy="2624696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2780066"/>
            <a:ext cx="1942712" cy="20667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43364" y="3703188"/>
            <a:ext cx="8897212" cy="20667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2855" y="2529250"/>
            <a:ext cx="508976" cy="508968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552489" y="3459040"/>
            <a:ext cx="508976" cy="508968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8824013"/>
            <a:ext cx="8762875" cy="20667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7742756" y="8824013"/>
            <a:ext cx="2097716" cy="20667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781638" y="8584069"/>
            <a:ext cx="508976" cy="508968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092550" y="8584069"/>
            <a:ext cx="508976" cy="508968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1457017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938546" y="7519095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28718" y="2263026"/>
            <a:ext cx="881464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38546" y="8318427"/>
            <a:ext cx="865953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5964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1004643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68635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13485321" y="10168635"/>
            <a:ext cx="53552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3485321" y="1004643"/>
            <a:ext cx="422643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12964920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485321" y="7610903"/>
            <a:ext cx="5368521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11501273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554796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428391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428391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428391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8391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511607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511607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511607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511607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511607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9634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981691" y="4805054"/>
            <a:ext cx="6778827" cy="5330866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201600" y="168502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201600" y="33953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201600" y="51190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201600" y="6836095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8553116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3284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6996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11077596" y="992011"/>
            <a:ext cx="7776244" cy="918772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2764197"/>
            <a:ext cx="7388509" cy="25834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1984022"/>
            <a:ext cx="73885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buNone/>
              <a:defRPr lang="ru-RU" sz="2929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 spc="81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4010183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5230679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638454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778032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917610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52740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11077596" y="992011"/>
            <a:ext cx="7776244" cy="918772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992011"/>
            <a:ext cx="5301125" cy="847343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661656" y="1224995"/>
            <a:ext cx="4143130" cy="392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lnSpc>
                <a:spcPts val="3254"/>
              </a:lnSpc>
              <a:defRPr/>
            </a:pPr>
            <a:r>
              <a:rPr lang="en-US" sz="2441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445371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581773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718174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854576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4" y="2614363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57782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0981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981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3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8782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96408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758792"/>
            <a:ext cx="791253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2" y="7230832"/>
            <a:ext cx="8928265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11890008" y="992307"/>
            <a:ext cx="6953450" cy="9184378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868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249682"/>
            <a:ext cx="6943174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65235" y="2808472"/>
            <a:ext cx="8302614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765235" y="6280511"/>
            <a:ext cx="9083214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79377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53087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02688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372332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421933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591283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640884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01600" y="81004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8596436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5200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37581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9118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444780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598380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7519799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905579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1230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992023" y="3058701"/>
            <a:ext cx="8773209" cy="7109413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3058701"/>
            <a:ext cx="8773209" cy="152935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10075240" y="3058701"/>
            <a:ext cx="8773209" cy="7109413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75240" y="3058701"/>
            <a:ext cx="8773209" cy="152935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61578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61578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61578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61578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61578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644793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44793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44793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44793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44793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4911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8803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8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75965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312049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465649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619249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772848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926448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4848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465333" y="8628466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10566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910566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910566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910566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910566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410387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410387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410387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410387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410387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91846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68423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3215863" y="6305940"/>
            <a:ext cx="8456663" cy="7745688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43577" y="2108024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3849277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5587308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732533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906337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18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4557053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565274" y="992341"/>
            <a:ext cx="4283275" cy="933747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6290360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802637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66121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870369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17553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17553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17553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17553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2805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45570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11581157" y="4526051"/>
            <a:ext cx="7267292" cy="5684688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28391" y="5932336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28391" y="72963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03925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8872" y="14860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327698" y="3323511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988968" y="516098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327698" y="699846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638872" y="88359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66898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407245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3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3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075240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075240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075240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841736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841736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41736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924950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924950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924950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41736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841736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841736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924950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924950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924950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6416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992024" y="211835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39396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52032"/>
            <a:ext cx="312436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33480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28520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9214072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71806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725872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676272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530338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480737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81541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186025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136425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8742335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2463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644831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595230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415428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365827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8950354" y="3274411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8950354" y="5568438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8950354" y="7862463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8950354" y="10156489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364252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41677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1157361" y="1426016"/>
            <a:ext cx="6313817" cy="8314481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71137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2945656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244965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201600" y="502636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01600" y="454162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201600" y="710707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01600" y="662233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201600" y="918778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201600" y="87030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55584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8" y="2569323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128717" y="4408677"/>
            <a:ext cx="7256102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8717" y="6816961"/>
            <a:ext cx="7256102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777286" y="4408677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777286" y="5180994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777286" y="5953258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777286" y="6725523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777286" y="7488760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1777286" y="8270051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16684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538799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085573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62201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538799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085573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462201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862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86734" y="280842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4" y="4645443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86734" y="8319472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86734" y="10156489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6734" y="6482457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1498622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3333843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516906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700428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8839507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938546" y="1379237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938546" y="32163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938546" y="505331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38546" y="689033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938546" y="872734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86851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4" y="1004643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4" y="10168635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9154420" y="10168635"/>
            <a:ext cx="969942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9154420" y="1004643"/>
            <a:ext cx="860306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634019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877565" y="23799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877566" y="18838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877565" y="82459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877566" y="7749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877565" y="629059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877566" y="579458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877565" y="4335249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877566" y="38392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7170367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35521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1037840" y="7591350"/>
            <a:ext cx="17764894" cy="5523600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992023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10077917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27150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513043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27150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513043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5490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3102978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7047501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992023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7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2351676"/>
            <a:ext cx="1452099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14613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13102978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7047501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992023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2220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7192171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7192171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13392318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13392318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817888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92171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392318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92171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392318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13020309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68539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14611681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10064906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5528464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992023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41808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478250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025024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41808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78250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1094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8728429" cy="918772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14611681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10064906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14611681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10064906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992024" y="9176103"/>
            <a:ext cx="1198694" cy="992011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478250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5025024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5025024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478250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478249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5025024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478249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7825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5025024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5025024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478250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47299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7047501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13102978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13102978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740709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60844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460844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459097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459097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460844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459097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459097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740362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459097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459097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7403620" y="6148402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13875"/>
            <a:ext cx="566757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07885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7047501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992023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13102978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7835758" y="558006"/>
            <a:ext cx="1240030" cy="826676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5493836" y="4194180"/>
            <a:ext cx="732209" cy="732292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5367" y="1405349"/>
            <a:ext cx="4820678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516321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460844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405366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5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7047501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13102978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992023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7047501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13102978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05366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460844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516321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60844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460844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516321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516321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05366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405366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03932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765231" y="907974"/>
            <a:ext cx="9088610" cy="169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953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759942" y="2454648"/>
            <a:ext cx="9088610" cy="36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2538"/>
              </a:lnSpc>
              <a:buNone/>
              <a:defRPr lang="ru-RU" sz="2115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24074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1270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19052"/>
            <a:ext cx="5041435" cy="1394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075240" y="1912516"/>
            <a:ext cx="8778602" cy="2990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2766"/>
              </a:lnSpc>
              <a:spcAft>
                <a:spcPts val="1464"/>
              </a:spcAft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953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953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9765232" y="1054840"/>
            <a:ext cx="1963380" cy="609673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9847901" y="972173"/>
            <a:ext cx="620015" cy="186002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85663" y="990256"/>
            <a:ext cx="131148" cy="14983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82990" y="990256"/>
            <a:ext cx="149836" cy="14983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93072" y="990256"/>
            <a:ext cx="143015" cy="14983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9765232" y="1472368"/>
            <a:ext cx="0" cy="3009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891490" y="1246986"/>
            <a:ext cx="1710864" cy="225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464" b="1" i="0" spc="81">
                <a:latin typeface="Inter"/>
                <a:ea typeface="Inter"/>
              </a:defRPr>
            </a:lvl1pPr>
          </a:lstStyle>
          <a:p>
            <a:pPr marL="0" lvl="0" defTabSz="1209002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680982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62387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775635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775635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10775636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5141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587020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587020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4907909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4907909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29224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29224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029224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29224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18222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54899" y="2547195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54899" y="5574896"/>
            <a:ext cx="9098943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754899" y="7092586"/>
            <a:ext cx="7895079" cy="1598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50609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7047501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13102978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3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047501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102978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89459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1234862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553879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2431799" y="7049317"/>
            <a:ext cx="6837066" cy="6260846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656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600" y="0"/>
            <a:ext cx="860797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33400" y="262530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33400" y="3121313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33400" y="464379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33400" y="51398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33400" y="6703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33400" y="71999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33400" y="87307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33400" y="92267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44122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218458" y="0"/>
            <a:ext cx="569760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5218458" cy="11160125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1811271" y="1314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753301" y="4084481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753301" y="5534839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753301" y="6994223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753301" y="8453606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4629385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92024" y="6479072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92024" y="8328760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92024" y="5502555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92024" y="7352242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9201930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2593696"/>
            <a:ext cx="3637419" cy="1276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05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380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7047501" y="5735064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460844" y="4366089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516321" y="9109143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339186" y="1405349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394663" y="6148403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35234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0"/>
            <a:ext cx="8628539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364" y="0"/>
            <a:ext cx="8608108" cy="55800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970219" y="1002304"/>
            <a:ext cx="4042808" cy="4075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2228076" y="2733838"/>
            <a:ext cx="159137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962267" y="6024401"/>
            <a:ext cx="4058712" cy="4146893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2199859" y="7791718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6072854" y="1012679"/>
            <a:ext cx="4079438" cy="4078372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7224972" y="2745735"/>
            <a:ext cx="182312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999136" y="992496"/>
            <a:ext cx="9174586" cy="9175617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4567486" y="5237029"/>
            <a:ext cx="2037884" cy="682423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lnSpc>
                <a:spcPts val="3743"/>
              </a:lnSpc>
              <a:defRPr/>
            </a:pPr>
            <a:r>
              <a:rPr lang="en-US" sz="2929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6085159" y="6040537"/>
            <a:ext cx="4054827" cy="4116927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7254789" y="7792871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ru-RU" sz="2441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2441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038619" y="7533085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2038620" y="8101424"/>
            <a:ext cx="68098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26978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19840472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543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7047501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3102978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16130716" y="5735064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7047501" y="5735064"/>
            <a:ext cx="877320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992023" y="5735064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019763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7649753" y="992011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59286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450780" y="1650363"/>
            <a:ext cx="14465080" cy="8766392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10905963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62213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34997" y="980387"/>
            <a:ext cx="15570581" cy="9436368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3721869" y="1294371"/>
            <a:ext cx="12396836" cy="806428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42378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38551" y="1650363"/>
            <a:ext cx="14465080" cy="8766392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7293734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685009"/>
            <a:ext cx="513441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47046" y="3882102"/>
            <a:ext cx="507939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999797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87535" y="2064341"/>
            <a:ext cx="11602309" cy="7031443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2570635" y="2310666"/>
            <a:ext cx="9267932" cy="6073542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000187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60044" y="1007943"/>
            <a:ext cx="4494263" cy="9211252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1660097" y="1172776"/>
            <a:ext cx="4094153" cy="8881586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028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46592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5155298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7124521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7620527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059315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06655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4" y="8785696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6836" y="1505280"/>
            <a:ext cx="6603053" cy="13533339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0775819" y="1777655"/>
            <a:ext cx="6006321" cy="13029714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9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24.11.2024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74345" y="1007943"/>
            <a:ext cx="3957404" cy="8110929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9957764" y="1172777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97305" y="2068810"/>
            <a:ext cx="3957404" cy="8110929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14580724" y="2233644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18598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83939" y="1821342"/>
            <a:ext cx="3667837" cy="7517443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647208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54771" y="1821342"/>
            <a:ext cx="3667837" cy="7517443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5518039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225602" y="1821342"/>
            <a:ext cx="3667837" cy="7517443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9388871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5759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11212035" y="0"/>
            <a:ext cx="8628539" cy="11160125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803397" y="4249682"/>
            <a:ext cx="6050445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531727" y="11989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531727" y="163351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31727" y="359742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31727" y="406596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31727" y="602986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31727" y="649840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31727" y="846230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531727" y="89308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17393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6409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386234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454320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06408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86234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454320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46850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3265412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11211933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3265412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26645" y="2945033"/>
            <a:ext cx="2475281" cy="2475243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26645" y="5739848"/>
            <a:ext cx="2475281" cy="247524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16712" y="2945033"/>
            <a:ext cx="2475281" cy="2475243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216712" y="5739848"/>
            <a:ext cx="2475281" cy="2475243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11982452" y="3549768"/>
            <a:ext cx="943800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W</a:t>
            </a:r>
            <a:endParaRPr sz="238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9079823" y="6606991"/>
            <a:ext cx="840464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O</a:t>
            </a:r>
            <a:endParaRPr sz="238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9214159" y="3549768"/>
            <a:ext cx="70612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S</a:t>
            </a:r>
            <a:endParaRPr sz="238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12278504" y="6606634"/>
            <a:ext cx="67512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T</a:t>
            </a:r>
            <a:endParaRPr sz="238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94910" y="713007"/>
            <a:ext cx="785352" cy="516672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678754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41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678754" y="6148403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846356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846356" y="6159672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738553" y="5683239"/>
            <a:ext cx="812209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spc="244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22923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989951" y="5580063"/>
            <a:ext cx="1785860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2500726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6995831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11490937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7678456" y="5401918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12173563" y="539882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852212" y="5399284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6675851" y="539944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2441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5056276" y="5213917"/>
            <a:ext cx="732209" cy="732292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9551381" y="5213917"/>
            <a:ext cx="732209" cy="732292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14046487" y="5213917"/>
            <a:ext cx="732209" cy="732292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9917486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14412592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5422380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8285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7491845" y="3058701"/>
            <a:ext cx="10219910" cy="2263025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10901926" y="7801754"/>
            <a:ext cx="3399747" cy="236636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9186552" y="5425061"/>
            <a:ext cx="6820162" cy="2273359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12235695" y="396533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238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12235695" y="6157660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238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12235695" y="852918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238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7" y="713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3783217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128718" y="4319170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128718" y="9119525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128717" y="8572303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2128717" y="6200776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128718" y="6747997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396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68357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668357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606170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606170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699451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699451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37263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37263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6575074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6575074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636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78227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78227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825910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0825910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5373593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5373593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03936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71356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971356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0292244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0292244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513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17856549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105992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9460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11212035" y="0"/>
            <a:ext cx="8628539" cy="11160125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8928387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674642" y="3069034"/>
            <a:ext cx="717920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674642" y="6541072"/>
            <a:ext cx="7179200" cy="293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6167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986733" y="986620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986733" y="867578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986733" y="748537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986733" y="629496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986733" y="510454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986733" y="391413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92024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92024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92024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528465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528465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28465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528465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528465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0064906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0064906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10064906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10064906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10064906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14601347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4601347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4601347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14601347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14601347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992024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5528465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10064906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14601347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63768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992024" y="3058701"/>
            <a:ext cx="17856424" cy="7109413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79639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992024" y="1505987"/>
            <a:ext cx="17856424" cy="8673752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4" name="Shape 3"/>
          <p:cNvSpPr/>
          <p:nvPr/>
        </p:nvSpPr>
        <p:spPr bwMode="auto">
          <a:xfrm>
            <a:off x="128136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157070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860045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992024" y="2166216"/>
            <a:ext cx="178564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84055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7636041" y="2426022"/>
            <a:ext cx="11217801" cy="6936083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924902"/>
            <a:ext cx="60752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484303"/>
            <a:ext cx="607526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69311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9774344" y="3368219"/>
            <a:ext cx="9079498" cy="6811521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6" name="Shape 3"/>
          <p:cNvSpPr/>
          <p:nvPr/>
        </p:nvSpPr>
        <p:spPr bwMode="auto">
          <a:xfrm>
            <a:off x="1006368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1035302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1064236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9774344" y="4028446"/>
            <a:ext cx="90794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65501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9774344" y="1710766"/>
            <a:ext cx="9079498" cy="3007183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9774344" y="5421186"/>
            <a:ext cx="9079498" cy="47585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36366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992023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1405366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5536841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5950185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10081659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10495002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14626476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5039819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039819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039819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05366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405366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950184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50184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95001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495001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5039819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95001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50184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405366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99342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6675493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8821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79154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675493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68821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79154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1387604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180932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191265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1387604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180932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191265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10547"/>
            <a:ext cx="4995663" cy="1667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5695" b="1" i="0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50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8314620"/>
            <a:ext cx="499566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957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790476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698096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708429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790476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9809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708429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200177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95106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805438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200177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79510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805438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379649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589825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0015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379649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589825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600157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220905" y="6278044"/>
            <a:ext cx="70524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42240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992023" y="4722784"/>
            <a:ext cx="6678608" cy="4958721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78620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27544" y="1815604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27544" y="231160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27544" y="435376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27544" y="639592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27544" y="843808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27544" y="386903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27544" y="59111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27544" y="795335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84255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4173652"/>
            <a:ext cx="5962216" cy="4730557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917739"/>
            <a:ext cx="5962216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6" y="186704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6" y="321714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6" y="4567252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6" y="591735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643576" y="726745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0643576" y="8617561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928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11341155" y="2371527"/>
            <a:ext cx="6417153" cy="6417072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69122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64831220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69759" y="3048367"/>
            <a:ext cx="9884082" cy="714574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988741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9629231" y="992012"/>
            <a:ext cx="9210237" cy="920210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30877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10327060" y="3182031"/>
            <a:ext cx="8510902" cy="6987178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13329790" y="3096003"/>
            <a:ext cx="172130" cy="172049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323160049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Гайд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229502" cy="30035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953"/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627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627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627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627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953"/>
          </a:p>
        </p:txBody>
      </p:sp>
    </p:spTree>
    <p:extLst>
      <p:ext uri="{BB962C8B-B14F-4D97-AF65-F5344CB8AC3E}">
        <p14:creationId xmlns:p14="http://schemas.microsoft.com/office/powerpoint/2010/main" val="22127756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Образец слайдов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4" y="1897943"/>
            <a:ext cx="8457831" cy="28007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используются фиксированные элементы </a:t>
            </a:r>
            <a:br>
              <a:rPr lang="ru-RU" sz="1627"/>
            </a:br>
            <a:r>
              <a:rPr lang="ru-RU" sz="1627"/>
              <a:t>(например: логотип, сокращенный логотип, перекрестие) – </a:t>
            </a:r>
            <a:br>
              <a:rPr lang="ru-RU" sz="1627"/>
            </a:br>
            <a:r>
              <a:rPr lang="ru-RU" sz="1627"/>
              <a:t>их размер и положение не должны изменяться</a:t>
            </a:r>
            <a:endParaRPr sz="1627"/>
          </a:p>
          <a:p>
            <a:pPr lvl="0">
              <a:defRPr/>
            </a:pPr>
            <a:r>
              <a:rPr lang="ru-RU" sz="1627"/>
              <a:t>Подходящий шаблон для слайда выбирается через вкладку «главная» –</a:t>
            </a:r>
            <a:r>
              <a:rPr lang="en-US" sz="1627"/>
              <a:t>&gt; </a:t>
            </a:r>
            <a:r>
              <a:rPr lang="ru-RU" sz="1627"/>
              <a:t>«слайды»</a:t>
            </a:r>
            <a:endParaRPr sz="1627"/>
          </a:p>
          <a:p>
            <a:pPr lvl="0">
              <a:defRPr/>
            </a:pPr>
            <a:r>
              <a:rPr lang="ru-RU" sz="1627"/>
              <a:t>Для самостоятельной вёрстки можно выбрать шаблон «темный слайд с лого» </a:t>
            </a:r>
            <a:br>
              <a:rPr lang="ru-RU" sz="1627"/>
            </a:br>
            <a:r>
              <a:rPr lang="ru-RU" sz="1627"/>
              <a:t>или «светлый слайд с лого»</a:t>
            </a:r>
            <a:endParaRPr sz="1627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9920288" y="1897943"/>
            <a:ext cx="7931484" cy="4860555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992023" y="7532782"/>
            <a:ext cx="8232643" cy="2262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шаблонах слайдов могут находиться зафиксированные элементы, которые </a:t>
            </a:r>
            <a:br>
              <a:rPr lang="ru-RU" sz="1627"/>
            </a:br>
            <a:r>
              <a:rPr lang="ru-RU" sz="1627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627"/>
              <a:t>&gt; </a:t>
            </a:r>
            <a:r>
              <a:rPr lang="ru-RU" sz="1627"/>
              <a:t>«образец слайдов» –</a:t>
            </a:r>
            <a:r>
              <a:rPr lang="en-US" sz="1627"/>
              <a:t>&gt;</a:t>
            </a:r>
            <a:r>
              <a:rPr lang="ru-RU" sz="1627"/>
              <a:t> находим подходящий шаблон и нажимаем правой кнопкой «дублировать макет» –</a:t>
            </a:r>
            <a:r>
              <a:rPr lang="en-US" sz="1627"/>
              <a:t>&gt;</a:t>
            </a:r>
            <a:br>
              <a:rPr lang="ru-RU" sz="1627"/>
            </a:br>
            <a:r>
              <a:rPr lang="ru-RU" sz="1627"/>
              <a:t>в созданном дубликате меняем размер необходимых элементов</a:t>
            </a:r>
            <a:endParaRPr sz="1627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87" y="7532782"/>
            <a:ext cx="6047309" cy="26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53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59854"/>
            <a:ext cx="19840575" cy="11201140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Рабочая зона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992023" y="1897944"/>
            <a:ext cx="992504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627"/>
          </a:p>
          <a:p>
            <a:pPr lvl="0">
              <a:defRPr/>
            </a:pPr>
            <a:r>
              <a:rPr lang="ru-RU" sz="1627"/>
              <a:t>Заголовок выравнивается строчными буквами по верхней направляющей </a:t>
            </a:r>
            <a:endParaRPr sz="1627"/>
          </a:p>
          <a:p>
            <a:pPr lvl="0">
              <a:defRPr/>
            </a:pPr>
            <a:r>
              <a:rPr lang="ru-RU" sz="1627"/>
              <a:t>В шаблоне на слайдах предусмотрены дополнительные направляющие, </a:t>
            </a:r>
            <a:br>
              <a:rPr lang="ru-RU" sz="1627"/>
            </a:br>
            <a:r>
              <a:rPr lang="ru-RU" sz="1627"/>
              <a:t>которые помогут с выравниванием контента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97140944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9920287" y="1897943"/>
            <a:ext cx="7118570" cy="1860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Логотип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1897944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презентациях используется полная версия логотипа на кириллице</a:t>
            </a:r>
            <a:endParaRPr sz="1627"/>
          </a:p>
          <a:p>
            <a:pPr lvl="0">
              <a:defRPr/>
            </a:pPr>
            <a:r>
              <a:rPr lang="ru-RU" sz="1627"/>
              <a:t>Логотип используется на титульном слайде, закрывающем слайде </a:t>
            </a:r>
            <a:br>
              <a:rPr lang="ru-RU" sz="1627"/>
            </a:br>
            <a:r>
              <a:rPr lang="ru-RU" sz="1627"/>
              <a:t>и разделителях (для разделов)</a:t>
            </a:r>
            <a:endParaRPr sz="1627"/>
          </a:p>
          <a:p>
            <a:pPr lvl="0">
              <a:defRPr/>
            </a:pPr>
            <a:r>
              <a:rPr lang="ru-RU" sz="1627"/>
              <a:t>Размер логотипа подобран под размер слайдов и не изменяется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темы слайда выбирается темное или светлое лого</a:t>
            </a:r>
            <a:endParaRPr sz="1627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648172" y="2330414"/>
            <a:ext cx="5662801" cy="995079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648172" y="4343051"/>
            <a:ext cx="5662801" cy="9950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992023" y="6466297"/>
            <a:ext cx="7973223" cy="800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Для партнерства и кобрендинга используется знак умножения</a:t>
            </a:r>
            <a:endParaRPr sz="1627"/>
          </a:p>
          <a:p>
            <a:pPr lvl="0">
              <a:defRPr/>
            </a:pPr>
            <a:r>
              <a:rPr lang="ru-RU" sz="1627"/>
              <a:t>Визуальные веса логотипов должны быть одинаковыми</a:t>
            </a:r>
            <a:endParaRPr sz="1627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9863436" y="6120593"/>
            <a:ext cx="8990406" cy="1347417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992024" y="5753390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992024" y="7835212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992023" y="8519338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На всех слайдах используется сокращенная версия логотипа</a:t>
            </a:r>
            <a:endParaRPr sz="1627"/>
          </a:p>
          <a:p>
            <a:pPr lvl="0">
              <a:defRPr/>
            </a:pPr>
            <a:r>
              <a:rPr lang="ru-RU" sz="1627"/>
              <a:t>По умолчанию размещается в верхнем правом углу слайда 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верстки и контента на слайде, может быть перемещена </a:t>
            </a:r>
            <a:br>
              <a:rPr lang="ru-RU" sz="1627"/>
            </a:br>
            <a:r>
              <a:rPr lang="ru-RU" sz="1627"/>
              <a:t>в верхний левый, нижний правый или нижний левый углы</a:t>
            </a:r>
            <a:endParaRPr sz="1627"/>
          </a:p>
          <a:p>
            <a:pPr lvl="0">
              <a:defRPr/>
            </a:pPr>
            <a:r>
              <a:rPr lang="ru-RU" sz="1627"/>
              <a:t>Для сложного фона (например, фотографии) используем подложку</a:t>
            </a:r>
            <a:endParaRPr sz="1627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9920287" y="8519337"/>
            <a:ext cx="2020341" cy="163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537783" y="9121158"/>
            <a:ext cx="785352" cy="516672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94220" y="9121158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3648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Цвет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992023" y="1897943"/>
            <a:ext cx="6864547" cy="6498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627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9071082" y="1897943"/>
            <a:ext cx="9782759" cy="165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9071082" y="3554302"/>
            <a:ext cx="9782759" cy="1656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9071082" y="5210661"/>
            <a:ext cx="9782759" cy="165635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9071082" y="6867021"/>
            <a:ext cx="5869654" cy="165635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9071082" y="8523380"/>
            <a:ext cx="1956551" cy="16563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11027633" y="8523380"/>
            <a:ext cx="1956551" cy="16563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12984186" y="8523380"/>
            <a:ext cx="1956551" cy="1656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14940738" y="8523380"/>
            <a:ext cx="1956551" cy="165635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6897291" y="8523380"/>
            <a:ext cx="1956551" cy="1656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14940736" y="6867021"/>
            <a:ext cx="3913107" cy="16563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9201594" y="2054575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627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9201594" y="3117298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#141414</a:t>
            </a:r>
            <a:endParaRPr sz="1627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9201594" y="3710934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endParaRPr sz="1627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9201594" y="4773657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9201594" y="5367293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br>
              <a:rPr lang="en-US" sz="1627" b="0" i="0">
                <a:latin typeface="Inter"/>
                <a:ea typeface="Inter"/>
              </a:rPr>
            </a:br>
            <a:r>
              <a:rPr lang="en-US" sz="1627" b="0" i="0">
                <a:latin typeface="Inter"/>
                <a:ea typeface="Inter"/>
              </a:rPr>
              <a:t>с</a:t>
            </a:r>
            <a:r>
              <a:rPr lang="ru-RU" sz="1627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9201594" y="643001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9201594" y="7023653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Белый</a:t>
            </a:r>
            <a:endParaRPr sz="1627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9201594" y="808637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15071248" y="7023653"/>
            <a:ext cx="195655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627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15071248" y="8086376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#969696</a:t>
            </a:r>
            <a:endParaRPr sz="1627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9201595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Электрический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синий</a:t>
            </a:r>
            <a:endParaRPr sz="1627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1158146" y="8680012"/>
            <a:ext cx="1692280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Образова-тельный зелёный</a:t>
            </a:r>
            <a:endParaRPr sz="1627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13114699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Яркая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фуксия</a:t>
            </a:r>
            <a:endParaRPr sz="1627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15071250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Амбициозный красный</a:t>
            </a:r>
            <a:endParaRPr sz="1627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7027804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627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1507124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#E63F07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7027803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311469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#DB44E8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1158146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#009B40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201594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#3044FF</a:t>
            </a:r>
            <a:endParaRPr lang="ru-RU" sz="1627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21994" y="8560900"/>
            <a:ext cx="5383398" cy="161883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992023" y="8086376"/>
            <a:ext cx="6864547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/>
              <a:t>Фирменная палитра закреплена в данном шаблоне презентаций.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70768576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Сочетания цветов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4"/>
            <a:ext cx="9918996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одной презентации используются не более двух акцентных цветов </a:t>
            </a:r>
            <a:br>
              <a:rPr lang="ru-RU" sz="1627"/>
            </a:br>
            <a:r>
              <a:rPr lang="ru-RU" sz="1627"/>
              <a:t>(все акценты внутри разделов должны соответствовать двум выбранным цветам)</a:t>
            </a:r>
            <a:endParaRPr sz="1627"/>
          </a:p>
          <a:p>
            <a:pPr lvl="0">
              <a:defRPr/>
            </a:pPr>
            <a:r>
              <a:rPr lang="ru-RU" sz="1627"/>
              <a:t>Первый и закрывающий слайды – всегда темно-серые</a:t>
            </a:r>
            <a:endParaRPr sz="1627"/>
          </a:p>
          <a:p>
            <a:pPr lvl="0">
              <a:defRPr/>
            </a:pPr>
            <a:r>
              <a:rPr lang="ru-RU" sz="1627"/>
              <a:t>На акцентных плашках текст набирается светлым цветом (#</a:t>
            </a:r>
            <a:r>
              <a:rPr lang="en" sz="1627"/>
              <a:t>fafafa), </a:t>
            </a:r>
            <a:br>
              <a:rPr lang="ru-RU" sz="1627"/>
            </a:br>
            <a:r>
              <a:rPr lang="ru-RU" sz="1627"/>
              <a:t>на желтом фоне – текст тёмный (#141414)</a:t>
            </a:r>
            <a:endParaRPr sz="1627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5502786"/>
            <a:ext cx="3178464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/>
              <a:t>Допустимые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992023" y="8417765"/>
            <a:ext cx="3700165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>
                <a:solidFill>
                  <a:schemeClr val="accent4"/>
                </a:solidFill>
              </a:rPr>
              <a:t>НЕДОПУСТИМЫЕ</a:t>
            </a:r>
            <a:r>
              <a:rPr lang="ru-RU" sz="1627"/>
              <a:t>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92024" y="434580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92024" y="726078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4" y="101772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0805656" y="6082336"/>
            <a:ext cx="1589550" cy="678733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8238847" y="6082336"/>
            <a:ext cx="1589550" cy="678733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669447" y="6085076"/>
            <a:ext cx="1589550" cy="678733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5669447" y="4843512"/>
            <a:ext cx="1592142" cy="678733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13375057" y="4843512"/>
            <a:ext cx="1592142" cy="678733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10805656" y="4843512"/>
            <a:ext cx="1592142" cy="678733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8238847" y="4843512"/>
            <a:ext cx="1589550" cy="678733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5669447" y="8379637"/>
            <a:ext cx="1592142" cy="678733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0805656" y="8379637"/>
            <a:ext cx="1592142" cy="678733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8238847" y="8379637"/>
            <a:ext cx="1589550" cy="678733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5443" y="8194449"/>
            <a:ext cx="392627" cy="382338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627851" y="8194449"/>
            <a:ext cx="392627" cy="38233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199442" y="8194449"/>
            <a:ext cx="392627" cy="3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081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Типографика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992023" y="2062510"/>
            <a:ext cx="13886471" cy="1307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8136">
                <a:solidFill>
                  <a:schemeClr val="tx1"/>
                </a:solidFill>
              </a:rPr>
              <a:t>Заголовок презентации</a:t>
            </a:r>
            <a:endParaRPr sz="8136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3" y="4121178"/>
            <a:ext cx="13886471" cy="51732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4231"/>
              </a:lnSpc>
              <a:defRPr/>
            </a:pPr>
            <a:r>
              <a:rPr lang="ru-RU" sz="3417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3905"/>
          </a:p>
        </p:txBody>
      </p:sp>
      <p:sp>
        <p:nvSpPr>
          <p:cNvPr id="34" name="Text 0"/>
          <p:cNvSpPr/>
          <p:nvPr userDrawn="1"/>
        </p:nvSpPr>
        <p:spPr bwMode="auto">
          <a:xfrm>
            <a:off x="992023" y="545223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Заголовок слайда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992023" y="7158378"/>
            <a:ext cx="4618409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2929">
                <a:latin typeface="Inter"/>
                <a:ea typeface="Inter"/>
              </a:rPr>
              <a:t>Подзаголовок слайда</a:t>
            </a:r>
            <a:endParaRPr sz="2929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992023" y="8367425"/>
            <a:ext cx="4618409" cy="465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41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2441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992023" y="9515846"/>
            <a:ext cx="4618409" cy="284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2441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10344589" y="9315027"/>
            <a:ext cx="2329069" cy="682008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7" y="9515971"/>
              <a:ext cx="2276680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spc="244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2441" b="1" spc="244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16060510" y="2420777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100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992024" y="36964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992024" y="506871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992024" y="677485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992024" y="7983901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992024" y="91323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992024" y="1017973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16060510" y="4006933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4</a:t>
            </a:r>
            <a:r>
              <a:rPr lang="en-US" sz="1627">
                <a:latin typeface="Inter"/>
                <a:ea typeface="Inter"/>
              </a:rPr>
              <a:t>2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6060510" y="5546148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75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6798647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36-30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6798647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30-24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6798647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20-18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</a:t>
            </a:r>
            <a:r>
              <a:rPr lang="en-US" sz="1627">
                <a:latin typeface="Inter"/>
                <a:ea typeface="Inter"/>
              </a:rPr>
              <a:t>5</a:t>
            </a:r>
            <a:r>
              <a:rPr lang="ru-RU" sz="1627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9920288" y="6768253"/>
            <a:ext cx="0" cy="3411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10344589" y="8407857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/>
              <a:t>Математический шрифт</a:t>
            </a:r>
            <a:endParaRPr sz="2115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6060510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STIX Two Math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0344589" y="7267845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 b="1">
                <a:latin typeface="Courier New"/>
                <a:cs typeface="Courier New"/>
              </a:rPr>
              <a:t>Код</a:t>
            </a:r>
            <a:endParaRPr sz="2115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16060510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Courier New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26-20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16060510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992024" y="189640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950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174788" y="4966036"/>
            <a:ext cx="7904076" cy="44392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3" y="4966036"/>
            <a:ext cx="7904076" cy="443279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992023" y="1897943"/>
            <a:ext cx="7904076" cy="32623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Боковая плашка может быть в форме прямоугольника или полукруга</a:t>
            </a:r>
            <a:endParaRPr sz="1627"/>
          </a:p>
          <a:p>
            <a:pPr lvl="0">
              <a:defRPr/>
            </a:pPr>
            <a:r>
              <a:rPr lang="ru-RU" sz="1627"/>
              <a:t>Ширина боковой плашки, когда она расположена слева, фиксирована </a:t>
            </a:r>
            <a:br>
              <a:rPr lang="ru-RU" sz="1627"/>
            </a:br>
            <a:r>
              <a:rPr lang="ru-RU" sz="1627"/>
              <a:t>и равняется 29,46 см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слева, обычно добавляем заголовок </a:t>
            </a:r>
            <a:br>
              <a:rPr lang="ru-RU" sz="1627"/>
            </a:br>
            <a:r>
              <a:rPr lang="ru-RU" sz="1627"/>
              <a:t>и подзаголовок, его можно расположить по верхней границе сетки </a:t>
            </a:r>
            <a:br>
              <a:rPr lang="ru-RU" sz="1627"/>
            </a:br>
            <a:r>
              <a:rPr lang="ru-RU" sz="1627"/>
              <a:t>или по центру</a:t>
            </a:r>
            <a:endParaRPr sz="1627"/>
          </a:p>
          <a:p>
            <a:pPr lvl="0">
              <a:defRPr/>
            </a:pPr>
            <a:r>
              <a:rPr lang="ru-RU" sz="1627"/>
              <a:t>Также к заголовку можно добавить подходящую по смыслу иллюстрацию</a:t>
            </a:r>
            <a:endParaRPr sz="1627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174788" y="1897944"/>
            <a:ext cx="867905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плашка расположена справа, размер может меняться </a:t>
            </a:r>
            <a:br>
              <a:rPr lang="ru-RU" sz="1627"/>
            </a:br>
            <a:r>
              <a:rPr lang="ru-RU" sz="1627"/>
              <a:t>в зависимости от контента 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справа, можем поместить любой контент: </a:t>
            </a:r>
            <a:br>
              <a:rPr lang="ru-RU" sz="1627"/>
            </a:br>
            <a:r>
              <a:rPr lang="ru-RU" sz="1627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627"/>
              <a:t>Также слайд можно разделить поровну двумя плашками одинакового размера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195931132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918996" cy="24929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Темные и светлые слайды существуют в презентациях вместе, нет отдельных версий</a:t>
            </a:r>
            <a:endParaRPr sz="1627"/>
          </a:p>
          <a:p>
            <a:pPr lvl="0">
              <a:defRPr/>
            </a:pPr>
            <a:r>
              <a:rPr lang="ru-RU" sz="1627"/>
              <a:t>Открывающий и закрывающий слайды – всегда темные</a:t>
            </a:r>
            <a:endParaRPr sz="1627"/>
          </a:p>
          <a:p>
            <a:pPr lvl="0">
              <a:defRPr/>
            </a:pPr>
            <a:r>
              <a:rPr lang="ru-RU" sz="1627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627"/>
          </a:p>
          <a:p>
            <a:pPr lvl="0">
              <a:defRPr/>
            </a:pPr>
            <a:r>
              <a:rPr lang="ru-RU" sz="1627"/>
              <a:t>Перебивочные слайды могут быть темными, светлыми или акцентными. 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37377708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Иконки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6569089" cy="1261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Иконки используются в круге – размер 2,5 см</a:t>
            </a:r>
            <a:endParaRPr sz="1627"/>
          </a:p>
          <a:p>
            <a:pPr lvl="0">
              <a:defRPr/>
            </a:pPr>
            <a:r>
              <a:rPr lang="ru-RU" sz="1627"/>
              <a:t>Для больших карточек может использоваться размер 3 см</a:t>
            </a:r>
            <a:endParaRPr sz="1627"/>
          </a:p>
          <a:p>
            <a:pPr lvl="0">
              <a:defRPr/>
            </a:pPr>
            <a:r>
              <a:rPr lang="ru-RU" sz="1627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250560" y="3708602"/>
            <a:ext cx="732209" cy="732292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5250560" y="4852618"/>
            <a:ext cx="732209" cy="732292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5250560" y="5996635"/>
            <a:ext cx="732209" cy="732292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5250560" y="7140651"/>
            <a:ext cx="732209" cy="732292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5250560" y="8284667"/>
            <a:ext cx="732209" cy="732292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5250560" y="9428681"/>
            <a:ext cx="732209" cy="732292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4113574" y="8284667"/>
            <a:ext cx="732209" cy="732292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241190" y="3918917"/>
            <a:ext cx="476980" cy="311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259187" y="4950995"/>
            <a:ext cx="440984" cy="53554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4259236" y="6155282"/>
            <a:ext cx="440886" cy="41499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4211569" y="7317522"/>
            <a:ext cx="536220" cy="37854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4289896" y="9557571"/>
            <a:ext cx="379567" cy="47451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8474367" y="5996635"/>
            <a:ext cx="732209" cy="732292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8474367" y="3708602"/>
            <a:ext cx="732209" cy="732292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8474367" y="4852618"/>
            <a:ext cx="732209" cy="732292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8474367" y="7140651"/>
            <a:ext cx="732209" cy="732292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474367" y="9428681"/>
            <a:ext cx="732209" cy="732292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8474367" y="8284667"/>
            <a:ext cx="732209" cy="732292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7531871" y="6129457"/>
            <a:ext cx="425252" cy="4666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477399" y="3834049"/>
            <a:ext cx="452173" cy="4814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7487687" y="5014932"/>
            <a:ext cx="431598" cy="407666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64540" y="7334373"/>
            <a:ext cx="477892" cy="344848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7520433" y="9774486"/>
            <a:ext cx="366105" cy="40683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7481856" y="8400322"/>
            <a:ext cx="443262" cy="500983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2026752" y="3708602"/>
            <a:ext cx="732209" cy="732292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2026752" y="4852618"/>
            <a:ext cx="732209" cy="732292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2026752" y="5996635"/>
            <a:ext cx="732209" cy="732292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2026752" y="7140651"/>
            <a:ext cx="732209" cy="732292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2026752" y="8284667"/>
            <a:ext cx="732209" cy="732292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2026752" y="9428681"/>
            <a:ext cx="732209" cy="732292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990136" y="3877121"/>
            <a:ext cx="538922" cy="395254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1096511" y="4977730"/>
            <a:ext cx="326170" cy="507433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46320" y="6106110"/>
            <a:ext cx="355288" cy="52211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992638" y="7243814"/>
            <a:ext cx="533916" cy="500602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1042197" y="8467935"/>
            <a:ext cx="434800" cy="382667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988841" y="9594087"/>
            <a:ext cx="541512" cy="469363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10561188" y="3708602"/>
            <a:ext cx="732209" cy="732292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11698174" y="3708602"/>
            <a:ext cx="732209" cy="732292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11698174" y="4852618"/>
            <a:ext cx="732209" cy="732292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11698174" y="5996635"/>
            <a:ext cx="732209" cy="732292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11698174" y="7140651"/>
            <a:ext cx="732209" cy="732292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11698174" y="8284667"/>
            <a:ext cx="732209" cy="732292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675027" y="5016930"/>
            <a:ext cx="504531" cy="403671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10687656" y="6105997"/>
            <a:ext cx="479276" cy="513568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10768991" y="7299326"/>
            <a:ext cx="316605" cy="426893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10727535" y="8384440"/>
            <a:ext cx="399516" cy="532748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11698174" y="9428681"/>
            <a:ext cx="732209" cy="732292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10732672" y="9645015"/>
            <a:ext cx="392795" cy="299624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10561189" y="1897943"/>
            <a:ext cx="8933554" cy="11848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иконка используется без окружности – </a:t>
            </a:r>
            <a:br>
              <a:rPr lang="ru-RU" sz="1627"/>
            </a:br>
            <a:r>
              <a:rPr lang="ru-RU" sz="1627"/>
              <a:t>размер внутренней части не меняется</a:t>
            </a:r>
            <a:endParaRPr sz="1627"/>
          </a:p>
          <a:p>
            <a:pPr lvl="0">
              <a:defRPr/>
            </a:pPr>
            <a:r>
              <a:rPr lang="ru-RU" sz="1627"/>
              <a:t>Иконки используются в темной или светлой заливке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73779963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>
                <a:solidFill>
                  <a:schemeClr val="bg1"/>
                </a:solidFill>
              </a:rPr>
              <a:t>Линейная графика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13312724" y="6831540"/>
            <a:ext cx="4869476" cy="2953088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7776877" y="6514309"/>
            <a:ext cx="3918183" cy="3585424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892444" y="6370777"/>
            <a:ext cx="3918183" cy="3874934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2642884" y="3306097"/>
            <a:ext cx="6206955" cy="2446048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7300948" y="3306149"/>
            <a:ext cx="4863462" cy="2437554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930104" y="3282465"/>
            <a:ext cx="5842730" cy="2488935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9943097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Иллюстрации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14314309" y="7477930"/>
            <a:ext cx="4203978" cy="222537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8408647" y="2986366"/>
            <a:ext cx="3016171" cy="3244457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14313603" y="3064753"/>
            <a:ext cx="4192457" cy="3097564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8217784" y="7022053"/>
            <a:ext cx="3378449" cy="3130226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1001325" y="3058989"/>
            <a:ext cx="4837926" cy="3108664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992021" y="7118325"/>
            <a:ext cx="4703959" cy="2945306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</p:spTree>
    <p:extLst>
      <p:ext uri="{BB962C8B-B14F-4D97-AF65-F5344CB8AC3E}">
        <p14:creationId xmlns:p14="http://schemas.microsoft.com/office/powerpoint/2010/main" val="3059030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фото</a:t>
            </a:r>
            <a:endParaRPr sz="6102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992023" y="2157150"/>
            <a:ext cx="294640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Яндекс диск</a:t>
            </a:r>
            <a:endParaRPr sz="2929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992021" y="2906693"/>
            <a:ext cx="488703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5459084" y="2223512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09002">
              <a:defRPr/>
            </a:pPr>
            <a:r>
              <a:rPr lang="ru-RU" sz="1953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953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5459084" y="2973056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120900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953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953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4126814"/>
            <a:ext cx="19840575" cy="7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33700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3D</a:t>
            </a:r>
            <a:endParaRPr sz="6102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219448" y="3400705"/>
            <a:ext cx="2996363" cy="2821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176661" y="3488539"/>
            <a:ext cx="2645066" cy="26453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133876" y="3488539"/>
            <a:ext cx="2645066" cy="264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698465" y="3292204"/>
            <a:ext cx="3037693" cy="30380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769336" y="3199203"/>
            <a:ext cx="2531410" cy="3224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726551" y="3488539"/>
            <a:ext cx="2645066" cy="2645363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6353119" y="6953610"/>
            <a:ext cx="2510746" cy="25213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3295931" y="6896776"/>
            <a:ext cx="2634733" cy="26350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10151017" y="6896776"/>
            <a:ext cx="2645066" cy="26350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6832616" y="6896776"/>
            <a:ext cx="2645066" cy="26350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765316" y="6896776"/>
            <a:ext cx="2634733" cy="26350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687683" y="6896776"/>
            <a:ext cx="2645066" cy="26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3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1348628"/>
            <a:ext cx="582439" cy="9060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1348628"/>
            <a:ext cx="582439" cy="9060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1348628"/>
            <a:ext cx="582439" cy="9060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6085299"/>
            <a:ext cx="582439" cy="906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6085299"/>
            <a:ext cx="582439" cy="9060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6085299"/>
            <a:ext cx="582439" cy="9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839788" y="3060220"/>
            <a:ext cx="1816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60231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9042601" y="7991082"/>
            <a:ext cx="9943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839788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839787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839788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839787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10234645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10234645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6294788" y="3637935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839609" y="2164080"/>
            <a:ext cx="5755155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8765580" y="2164080"/>
            <a:ext cx="5595840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1011236" y="3637935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3653012" y="3637935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8939638" y="3637935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10984537" y="3637935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13029437" y="3637935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15074336" y="3637935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FFDD2</a:t>
            </a:r>
            <a:r>
              <a:rPr lang="en-US" sz="2400" dirty="0">
                <a:latin typeface="Graphik LCG" panose="020B0503030202060203" pitchFamily="34" charset="0"/>
              </a:rPr>
              <a:t>D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7119234" y="3637935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312713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5601086" y="3084860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EBEBEB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1062811" y="3084860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3331948" y="3084860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F0F0F0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7870223" y="3084860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10139360" y="3084860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CBCBCB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12408498" y="3084860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969696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14677635" y="3084860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6946773" y="3084860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610100"/>
            <a:ext cx="6832600" cy="1939925"/>
          </a:xfr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AFAFA"/>
                </a:solidFill>
              </a:rPr>
              <a:t>Использование </a:t>
            </a:r>
            <a:br>
              <a:rPr lang="ru-RU" sz="6500" dirty="0">
                <a:solidFill>
                  <a:srgbClr val="FAFAFA"/>
                </a:solidFill>
              </a:rPr>
            </a:br>
            <a:r>
              <a:rPr lang="ru-RU" sz="6500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2400" dirty="0">
                  <a:latin typeface="Graphik LCG" panose="020B0503030202060203" pitchFamily="34" charset="0"/>
                </a:rPr>
              </a:br>
              <a:br>
                <a:rPr lang="ru-RU" sz="2400" dirty="0">
                  <a:latin typeface="Graphik LCG" panose="020B0503030202060203" pitchFamily="34" charset="0"/>
                </a:rPr>
              </a:br>
              <a:r>
                <a:rPr lang="ru-RU" sz="2400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2400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2400" dirty="0">
                  <a:latin typeface="Graphik LCG" panose="020B0503030202060203" pitchFamily="34" charset="0"/>
                </a:rPr>
                <a:t>,</a:t>
              </a:r>
              <a:r>
                <a:rPr lang="ru-RU" sz="2400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2400" dirty="0">
                  <a:latin typeface="Graphik LCG" panose="020B0503030202060203" pitchFamily="34" charset="0"/>
                </a:rPr>
                <a:t>)</a:t>
              </a:r>
              <a:endParaRPr lang="ru-RU" sz="240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9041697" y="4658215"/>
            <a:ext cx="9068776" cy="1266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10079459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11539627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12999794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1445673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1592529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US" sz="2400" dirty="0">
                <a:latin typeface="Graphik LCG" panose="020B0503030202060203" pitchFamily="34" charset="0"/>
              </a:rPr>
              <a:t>;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727512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862640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0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37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lang="en"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2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839610" y="2112007"/>
            <a:ext cx="10919254" cy="287153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500"/>
              </a:lnSpc>
              <a:spcBef>
                <a:spcPts val="0"/>
              </a:spcBef>
              <a:buNone/>
            </a:pPr>
            <a:r>
              <a:rPr lang="ru-RU" sz="6500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839788" y="199971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15833557" y="2328576"/>
            <a:ext cx="3167231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 err="1">
                <a:latin typeface="Graphik LCG" panose="020B0503030202060203" pitchFamily="34" charset="0"/>
              </a:rPr>
              <a:t>Semibold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14845553" y="2901633"/>
            <a:ext cx="4155235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60-65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871874" y="7629857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831768" y="7854446"/>
            <a:ext cx="6497287" cy="52424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15833559" y="7862467"/>
            <a:ext cx="3167231" cy="39366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ru-RU" sz="2000" dirty="0" err="1">
                <a:latin typeface="Graphik LCG" panose="020B0503030202060203" pitchFamily="34" charset="0"/>
              </a:rPr>
              <a:t>R</a:t>
            </a:r>
            <a:r>
              <a:rPr lang="en-US" sz="2000" dirty="0" err="1">
                <a:latin typeface="Graphik LCG" panose="020B0503030202060203" pitchFamily="34" charset="0"/>
              </a:rPr>
              <a:t>egular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839788" y="8593440"/>
            <a:ext cx="6497287" cy="393669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15020365" y="8435524"/>
            <a:ext cx="3980423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20-24-30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839788" y="5740080"/>
            <a:ext cx="10919254" cy="526930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US" sz="4000" dirty="0" err="1">
                <a:latin typeface="GRAPHIKLCG-MEDIUM" panose="020B0503030202060203" pitchFamily="34" charset="0"/>
              </a:rPr>
              <a:t>П</a:t>
            </a:r>
            <a:r>
              <a:rPr lang="ru-RU" sz="4000" dirty="0">
                <a:latin typeface="GRAPHIKLCG-MEDIUM" panose="020B0503030202060203" pitchFamily="34" charset="0"/>
              </a:rPr>
              <a:t>ОДЗАГОЛОВКИ </a:t>
            </a:r>
            <a:r>
              <a:rPr lang="ru-RU" sz="4000" dirty="0" err="1">
                <a:latin typeface="GRAPHIKLCG-MEDIUM" panose="020B0503030202060203" pitchFamily="34" charset="0"/>
              </a:rPr>
              <a:t>U</a:t>
            </a:r>
            <a:r>
              <a:rPr lang="en-US" sz="4000" dirty="0">
                <a:latin typeface="GRAPHIKLCG-MEDIUM" panose="020B0503030202060203" pitchFamily="34" charset="0"/>
              </a:rPr>
              <a:t>PPERCASE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15841579" y="5745198"/>
            <a:ext cx="3167231" cy="36158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>
                <a:latin typeface="Graphik LCG" panose="020B0503030202060203" pitchFamily="34" charset="0"/>
              </a:rPr>
              <a:t>Medium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847810" y="5405488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14522825" y="6318255"/>
            <a:ext cx="4477964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36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839788" y="6751356"/>
            <a:ext cx="10919254" cy="45655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LCG-MEDIUM" panose="020B0503030202060203" pitchFamily="34" charset="0"/>
              </a:rPr>
              <a:t>Подзаголовки </a:t>
            </a:r>
            <a:r>
              <a:rPr lang="ru-RU" sz="3000" dirty="0" err="1">
                <a:latin typeface="GRAPHIKLCG-MEDIUM" panose="020B0503030202060203" pitchFamily="34" charset="0"/>
              </a:rPr>
              <a:t>S</a:t>
            </a:r>
            <a:r>
              <a:rPr lang="en-US" sz="3000" dirty="0" err="1">
                <a:latin typeface="GRAPHIKLCG-MEDIUM" panose="020B0503030202060203" pitchFamily="34" charset="0"/>
              </a:rPr>
              <a:t>entence</a:t>
            </a:r>
            <a:r>
              <a:rPr lang="en-US" sz="3000" dirty="0">
                <a:latin typeface="GRAPHIKLCG-MEDIUM" panose="020B0503030202060203" pitchFamily="34" charset="0"/>
              </a:rPr>
              <a:t> 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871874" y="940905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831768" y="9633642"/>
            <a:ext cx="6497287" cy="5242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800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15833559" y="9633642"/>
            <a:ext cx="3167231" cy="39366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dirty="0" err="1">
                <a:solidFill>
                  <a:srgbClr val="969696"/>
                </a:solidFill>
              </a:rPr>
              <a:t>Graphik</a:t>
            </a:r>
            <a:r>
              <a:rPr lang="ru-RU" dirty="0">
                <a:solidFill>
                  <a:srgbClr val="969696"/>
                </a:solidFill>
              </a:rPr>
              <a:t> </a:t>
            </a:r>
            <a:r>
              <a:rPr lang="ru-RU" dirty="0" err="1">
                <a:solidFill>
                  <a:srgbClr val="969696"/>
                </a:solidFill>
              </a:rPr>
              <a:t>R</a:t>
            </a:r>
            <a:r>
              <a:rPr lang="en-US" dirty="0" err="1">
                <a:solidFill>
                  <a:srgbClr val="969696"/>
                </a:solidFill>
              </a:rPr>
              <a:t>egular</a:t>
            </a:r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15020365" y="10081370"/>
            <a:ext cx="3980423" cy="357404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dirty="0">
                <a:solidFill>
                  <a:srgbClr val="969696"/>
                </a:solidFill>
              </a:rPr>
              <a:t>Размер 14-18 </a:t>
            </a:r>
            <a:r>
              <a:rPr lang="en-US" dirty="0" err="1">
                <a:solidFill>
                  <a:srgbClr val="969696"/>
                </a:solidFill>
              </a:rPr>
              <a:t>pt</a:t>
            </a:r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01" y="4725611"/>
            <a:ext cx="989350" cy="15389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632" y="4826704"/>
            <a:ext cx="1542464" cy="133680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3557" y="4782218"/>
            <a:ext cx="1520826" cy="142577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9701" y="4732464"/>
            <a:ext cx="1256114" cy="152528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0958" y="4956028"/>
            <a:ext cx="1527388" cy="10781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534" y="2746089"/>
            <a:ext cx="1535084" cy="1125728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839788" y="1650181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15608594" y="1792708"/>
            <a:ext cx="3392193" cy="440130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Graphik LCG" panose="020B0503030202060203" pitchFamily="34" charset="0"/>
              </a:rPr>
              <a:t>2 </a:t>
            </a:r>
            <a:r>
              <a:rPr lang="en-US" sz="2400" dirty="0" err="1">
                <a:latin typeface="Graphik LCG" panose="020B0503030202060203" pitchFamily="34" charset="0"/>
              </a:rPr>
              <a:t>pt</a:t>
            </a:r>
            <a:r>
              <a:rPr lang="en-US" sz="2400" dirty="0">
                <a:latin typeface="Graphik LCG" panose="020B0503030202060203" pitchFamily="34" charset="0"/>
              </a:rPr>
              <a:t> </a:t>
            </a:r>
            <a:r>
              <a:rPr lang="en-US" sz="2400" dirty="0" err="1">
                <a:latin typeface="Graphik LCG" panose="020B0503030202060203" pitchFamily="34" charset="0"/>
              </a:rPr>
              <a:t>т</a:t>
            </a:r>
            <a:r>
              <a:rPr lang="ru-RU" sz="2400" dirty="0" err="1">
                <a:latin typeface="Graphik LCG" panose="020B0503030202060203" pitchFamily="34" charset="0"/>
              </a:rPr>
              <a:t>олщина</a:t>
            </a:r>
            <a:r>
              <a:rPr lang="ru-RU" sz="2400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96449" y="2564397"/>
            <a:ext cx="1012016" cy="148704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3110" y="2659729"/>
            <a:ext cx="1475509" cy="129844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9721" y="2826769"/>
            <a:ext cx="1476074" cy="9643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39992" y="2608096"/>
            <a:ext cx="1489321" cy="140171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23345" y="4759854"/>
            <a:ext cx="1176402" cy="1470503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89435" y="2567340"/>
            <a:ext cx="1351803" cy="14832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37045" y="2562306"/>
            <a:ext cx="1402791" cy="149329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03610" y="4801099"/>
            <a:ext cx="1469661" cy="138801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31602" y="4965702"/>
            <a:ext cx="1467468" cy="105880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72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5.xml"/><Relationship Id="rId117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62.xml"/><Relationship Id="rId68" Type="http://schemas.openxmlformats.org/officeDocument/2006/relationships/slideLayout" Target="../slideLayouts/slideLayout167.xml"/><Relationship Id="rId84" Type="http://schemas.openxmlformats.org/officeDocument/2006/relationships/slideLayout" Target="../slideLayouts/slideLayout183.xml"/><Relationship Id="rId89" Type="http://schemas.openxmlformats.org/officeDocument/2006/relationships/slideLayout" Target="../slideLayouts/slideLayout188.xml"/><Relationship Id="rId11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15.xml"/><Relationship Id="rId107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52.xml"/><Relationship Id="rId58" Type="http://schemas.openxmlformats.org/officeDocument/2006/relationships/slideLayout" Target="../slideLayouts/slideLayout157.xml"/><Relationship Id="rId74" Type="http://schemas.openxmlformats.org/officeDocument/2006/relationships/slideLayout" Target="../slideLayouts/slideLayout173.xml"/><Relationship Id="rId79" Type="http://schemas.openxmlformats.org/officeDocument/2006/relationships/slideLayout" Target="../slideLayouts/slideLayout178.xml"/><Relationship Id="rId102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89.xml"/><Relationship Id="rId95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63.xml"/><Relationship Id="rId69" Type="http://schemas.openxmlformats.org/officeDocument/2006/relationships/slideLayout" Target="../slideLayouts/slideLayout168.xml"/><Relationship Id="rId113" Type="http://schemas.openxmlformats.org/officeDocument/2006/relationships/slideLayout" Target="../slideLayouts/slideLayout212.xml"/><Relationship Id="rId118" Type="http://schemas.openxmlformats.org/officeDocument/2006/relationships/slideLayout" Target="../slideLayouts/slideLayout217.xml"/><Relationship Id="rId80" Type="http://schemas.openxmlformats.org/officeDocument/2006/relationships/slideLayout" Target="../slideLayouts/slideLayout179.xml"/><Relationship Id="rId85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59" Type="http://schemas.openxmlformats.org/officeDocument/2006/relationships/slideLayout" Target="../slideLayouts/slideLayout158.xml"/><Relationship Id="rId103" Type="http://schemas.openxmlformats.org/officeDocument/2006/relationships/slideLayout" Target="../slideLayouts/slideLayout202.xml"/><Relationship Id="rId108" Type="http://schemas.openxmlformats.org/officeDocument/2006/relationships/slideLayout" Target="../slideLayouts/slideLayout207.xml"/><Relationship Id="rId54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69.xml"/><Relationship Id="rId75" Type="http://schemas.openxmlformats.org/officeDocument/2006/relationships/slideLayout" Target="../slideLayouts/slideLayout174.xml"/><Relationship Id="rId91" Type="http://schemas.openxmlformats.org/officeDocument/2006/relationships/slideLayout" Target="../slideLayouts/slideLayout190.xml"/><Relationship Id="rId9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48.xml"/><Relationship Id="rId114" Type="http://schemas.openxmlformats.org/officeDocument/2006/relationships/slideLayout" Target="../slideLayouts/slideLayout213.xml"/><Relationship Id="rId119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59.xml"/><Relationship Id="rId65" Type="http://schemas.openxmlformats.org/officeDocument/2006/relationships/slideLayout" Target="../slideLayouts/slideLayout164.xml"/><Relationship Id="rId81" Type="http://schemas.openxmlformats.org/officeDocument/2006/relationships/slideLayout" Target="../slideLayouts/slideLayout180.xml"/><Relationship Id="rId86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8.xml"/><Relationship Id="rId10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4.xml"/><Relationship Id="rId76" Type="http://schemas.openxmlformats.org/officeDocument/2006/relationships/slideLayout" Target="../slideLayouts/slideLayout175.xml"/><Relationship Id="rId97" Type="http://schemas.openxmlformats.org/officeDocument/2006/relationships/slideLayout" Target="../slideLayouts/slideLayout196.xml"/><Relationship Id="rId104" Type="http://schemas.openxmlformats.org/officeDocument/2006/relationships/slideLayout" Target="../slideLayouts/slideLayout203.xml"/><Relationship Id="rId120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06.xml"/><Relationship Id="rId71" Type="http://schemas.openxmlformats.org/officeDocument/2006/relationships/slideLayout" Target="../slideLayouts/slideLayout170.xml"/><Relationship Id="rId9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66" Type="http://schemas.openxmlformats.org/officeDocument/2006/relationships/slideLayout" Target="../slideLayouts/slideLayout165.xml"/><Relationship Id="rId87" Type="http://schemas.openxmlformats.org/officeDocument/2006/relationships/slideLayout" Target="../slideLayouts/slideLayout186.xml"/><Relationship Id="rId110" Type="http://schemas.openxmlformats.org/officeDocument/2006/relationships/slideLayout" Target="../slideLayouts/slideLayout209.xml"/><Relationship Id="rId115" Type="http://schemas.openxmlformats.org/officeDocument/2006/relationships/slideLayout" Target="../slideLayouts/slideLayout214.xml"/><Relationship Id="rId61" Type="http://schemas.openxmlformats.org/officeDocument/2006/relationships/slideLayout" Target="../slideLayouts/slideLayout160.xml"/><Relationship Id="rId82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55.xml"/><Relationship Id="rId77" Type="http://schemas.openxmlformats.org/officeDocument/2006/relationships/slideLayout" Target="../slideLayouts/slideLayout176.xml"/><Relationship Id="rId100" Type="http://schemas.openxmlformats.org/officeDocument/2006/relationships/slideLayout" Target="../slideLayouts/slideLayout199.xml"/><Relationship Id="rId105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72" Type="http://schemas.openxmlformats.org/officeDocument/2006/relationships/slideLayout" Target="../slideLayouts/slideLayout171.xml"/><Relationship Id="rId93" Type="http://schemas.openxmlformats.org/officeDocument/2006/relationships/slideLayout" Target="../slideLayouts/slideLayout192.xml"/><Relationship Id="rId98" Type="http://schemas.openxmlformats.org/officeDocument/2006/relationships/slideLayout" Target="../slideLayouts/slideLayout197.xml"/><Relationship Id="rId121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45.xml"/><Relationship Id="rId67" Type="http://schemas.openxmlformats.org/officeDocument/2006/relationships/slideLayout" Target="../slideLayouts/slideLayout166.xml"/><Relationship Id="rId1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1.xml"/><Relationship Id="rId83" Type="http://schemas.openxmlformats.org/officeDocument/2006/relationships/slideLayout" Target="../slideLayouts/slideLayout182.xml"/><Relationship Id="rId88" Type="http://schemas.openxmlformats.org/officeDocument/2006/relationships/slideLayout" Target="../slideLayouts/slideLayout187.xml"/><Relationship Id="rId111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56.xml"/><Relationship Id="rId106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51.xml"/><Relationship Id="rId73" Type="http://schemas.openxmlformats.org/officeDocument/2006/relationships/slideLayout" Target="../slideLayouts/slideLayout172.xml"/><Relationship Id="rId78" Type="http://schemas.openxmlformats.org/officeDocument/2006/relationships/slideLayout" Target="../slideLayouts/slideLayout177.xml"/><Relationship Id="rId94" Type="http://schemas.openxmlformats.org/officeDocument/2006/relationships/slideLayout" Target="../slideLayouts/slideLayout193.xml"/><Relationship Id="rId99" Type="http://schemas.openxmlformats.org/officeDocument/2006/relationships/slideLayout" Target="../slideLayouts/slideLayout198.xml"/><Relationship Id="rId101" Type="http://schemas.openxmlformats.org/officeDocument/2006/relationships/slideLayout" Target="../slideLayouts/slideLayout200.xml"/><Relationship Id="rId1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6.xml"/><Relationship Id="rId117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241.xml"/><Relationship Id="rId42" Type="http://schemas.openxmlformats.org/officeDocument/2006/relationships/slideLayout" Target="../slideLayouts/slideLayout262.xml"/><Relationship Id="rId47" Type="http://schemas.openxmlformats.org/officeDocument/2006/relationships/slideLayout" Target="../slideLayouts/slideLayout267.xml"/><Relationship Id="rId63" Type="http://schemas.openxmlformats.org/officeDocument/2006/relationships/slideLayout" Target="../slideLayouts/slideLayout283.xml"/><Relationship Id="rId68" Type="http://schemas.openxmlformats.org/officeDocument/2006/relationships/slideLayout" Target="../slideLayouts/slideLayout288.xml"/><Relationship Id="rId84" Type="http://schemas.openxmlformats.org/officeDocument/2006/relationships/slideLayout" Target="../slideLayouts/slideLayout304.xml"/><Relationship Id="rId89" Type="http://schemas.openxmlformats.org/officeDocument/2006/relationships/slideLayout" Target="../slideLayouts/slideLayout309.xml"/><Relationship Id="rId11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236.xml"/><Relationship Id="rId107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231.xml"/><Relationship Id="rId32" Type="http://schemas.openxmlformats.org/officeDocument/2006/relationships/slideLayout" Target="../slideLayouts/slideLayout252.xml"/><Relationship Id="rId37" Type="http://schemas.openxmlformats.org/officeDocument/2006/relationships/slideLayout" Target="../slideLayouts/slideLayout257.xml"/><Relationship Id="rId53" Type="http://schemas.openxmlformats.org/officeDocument/2006/relationships/slideLayout" Target="../slideLayouts/slideLayout273.xml"/><Relationship Id="rId58" Type="http://schemas.openxmlformats.org/officeDocument/2006/relationships/slideLayout" Target="../slideLayouts/slideLayout278.xml"/><Relationship Id="rId74" Type="http://schemas.openxmlformats.org/officeDocument/2006/relationships/slideLayout" Target="../slideLayouts/slideLayout294.xml"/><Relationship Id="rId79" Type="http://schemas.openxmlformats.org/officeDocument/2006/relationships/slideLayout" Target="../slideLayouts/slideLayout299.xml"/><Relationship Id="rId102" Type="http://schemas.openxmlformats.org/officeDocument/2006/relationships/slideLayout" Target="../slideLayouts/slideLayout322.xml"/><Relationship Id="rId5" Type="http://schemas.openxmlformats.org/officeDocument/2006/relationships/slideLayout" Target="../slideLayouts/slideLayout225.xml"/><Relationship Id="rId90" Type="http://schemas.openxmlformats.org/officeDocument/2006/relationships/slideLayout" Target="../slideLayouts/slideLayout310.xml"/><Relationship Id="rId95" Type="http://schemas.openxmlformats.org/officeDocument/2006/relationships/slideLayout" Target="../slideLayouts/slideLayout315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43" Type="http://schemas.openxmlformats.org/officeDocument/2006/relationships/slideLayout" Target="../slideLayouts/slideLayout263.xml"/><Relationship Id="rId48" Type="http://schemas.openxmlformats.org/officeDocument/2006/relationships/slideLayout" Target="../slideLayouts/slideLayout268.xml"/><Relationship Id="rId64" Type="http://schemas.openxmlformats.org/officeDocument/2006/relationships/slideLayout" Target="../slideLayouts/slideLayout284.xml"/><Relationship Id="rId69" Type="http://schemas.openxmlformats.org/officeDocument/2006/relationships/slideLayout" Target="../slideLayouts/slideLayout289.xml"/><Relationship Id="rId113" Type="http://schemas.openxmlformats.org/officeDocument/2006/relationships/slideLayout" Target="../slideLayouts/slideLayout333.xml"/><Relationship Id="rId118" Type="http://schemas.openxmlformats.org/officeDocument/2006/relationships/slideLayout" Target="../slideLayouts/slideLayout338.xml"/><Relationship Id="rId80" Type="http://schemas.openxmlformats.org/officeDocument/2006/relationships/slideLayout" Target="../slideLayouts/slideLayout300.xml"/><Relationship Id="rId85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33" Type="http://schemas.openxmlformats.org/officeDocument/2006/relationships/slideLayout" Target="../slideLayouts/slideLayout253.xml"/><Relationship Id="rId38" Type="http://schemas.openxmlformats.org/officeDocument/2006/relationships/slideLayout" Target="../slideLayouts/slideLayout258.xml"/><Relationship Id="rId59" Type="http://schemas.openxmlformats.org/officeDocument/2006/relationships/slideLayout" Target="../slideLayouts/slideLayout279.xml"/><Relationship Id="rId103" Type="http://schemas.openxmlformats.org/officeDocument/2006/relationships/slideLayout" Target="../slideLayouts/slideLayout323.xml"/><Relationship Id="rId108" Type="http://schemas.openxmlformats.org/officeDocument/2006/relationships/slideLayout" Target="../slideLayouts/slideLayout328.xml"/><Relationship Id="rId54" Type="http://schemas.openxmlformats.org/officeDocument/2006/relationships/slideLayout" Target="../slideLayouts/slideLayout274.xml"/><Relationship Id="rId70" Type="http://schemas.openxmlformats.org/officeDocument/2006/relationships/slideLayout" Target="../slideLayouts/slideLayout290.xml"/><Relationship Id="rId75" Type="http://schemas.openxmlformats.org/officeDocument/2006/relationships/slideLayout" Target="../slideLayouts/slideLayout295.xml"/><Relationship Id="rId91" Type="http://schemas.openxmlformats.org/officeDocument/2006/relationships/slideLayout" Target="../slideLayouts/slideLayout311.xml"/><Relationship Id="rId96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49" Type="http://schemas.openxmlformats.org/officeDocument/2006/relationships/slideLayout" Target="../slideLayouts/slideLayout269.xml"/><Relationship Id="rId114" Type="http://schemas.openxmlformats.org/officeDocument/2006/relationships/slideLayout" Target="../slideLayouts/slideLayout334.xml"/><Relationship Id="rId119" Type="http://schemas.openxmlformats.org/officeDocument/2006/relationships/slideLayout" Target="../slideLayouts/slideLayout339.xml"/><Relationship Id="rId44" Type="http://schemas.openxmlformats.org/officeDocument/2006/relationships/slideLayout" Target="../slideLayouts/slideLayout264.xml"/><Relationship Id="rId60" Type="http://schemas.openxmlformats.org/officeDocument/2006/relationships/slideLayout" Target="../slideLayouts/slideLayout280.xml"/><Relationship Id="rId65" Type="http://schemas.openxmlformats.org/officeDocument/2006/relationships/slideLayout" Target="../slideLayouts/slideLayout285.xml"/><Relationship Id="rId81" Type="http://schemas.openxmlformats.org/officeDocument/2006/relationships/slideLayout" Target="../slideLayouts/slideLayout301.xml"/><Relationship Id="rId86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39" Type="http://schemas.openxmlformats.org/officeDocument/2006/relationships/slideLayout" Target="../slideLayouts/slideLayout259.xml"/><Relationship Id="rId109" Type="http://schemas.openxmlformats.org/officeDocument/2006/relationships/slideLayout" Target="../slideLayouts/slideLayout329.xml"/><Relationship Id="rId34" Type="http://schemas.openxmlformats.org/officeDocument/2006/relationships/slideLayout" Target="../slideLayouts/slideLayout254.xml"/><Relationship Id="rId50" Type="http://schemas.openxmlformats.org/officeDocument/2006/relationships/slideLayout" Target="../slideLayouts/slideLayout270.xml"/><Relationship Id="rId55" Type="http://schemas.openxmlformats.org/officeDocument/2006/relationships/slideLayout" Target="../slideLayouts/slideLayout275.xml"/><Relationship Id="rId76" Type="http://schemas.openxmlformats.org/officeDocument/2006/relationships/slideLayout" Target="../slideLayouts/slideLayout296.xml"/><Relationship Id="rId97" Type="http://schemas.openxmlformats.org/officeDocument/2006/relationships/slideLayout" Target="../slideLayouts/slideLayout317.xml"/><Relationship Id="rId104" Type="http://schemas.openxmlformats.org/officeDocument/2006/relationships/slideLayout" Target="../slideLayouts/slideLayout324.xml"/><Relationship Id="rId120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227.xml"/><Relationship Id="rId71" Type="http://schemas.openxmlformats.org/officeDocument/2006/relationships/slideLayout" Target="../slideLayouts/slideLayout291.xml"/><Relationship Id="rId9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22.xml"/><Relationship Id="rId29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44.xml"/><Relationship Id="rId40" Type="http://schemas.openxmlformats.org/officeDocument/2006/relationships/slideLayout" Target="../slideLayouts/slideLayout260.xml"/><Relationship Id="rId45" Type="http://schemas.openxmlformats.org/officeDocument/2006/relationships/slideLayout" Target="../slideLayouts/slideLayout265.xml"/><Relationship Id="rId66" Type="http://schemas.openxmlformats.org/officeDocument/2006/relationships/slideLayout" Target="../slideLayouts/slideLayout286.xml"/><Relationship Id="rId87" Type="http://schemas.openxmlformats.org/officeDocument/2006/relationships/slideLayout" Target="../slideLayouts/slideLayout307.xml"/><Relationship Id="rId110" Type="http://schemas.openxmlformats.org/officeDocument/2006/relationships/slideLayout" Target="../slideLayouts/slideLayout330.xml"/><Relationship Id="rId115" Type="http://schemas.openxmlformats.org/officeDocument/2006/relationships/slideLayout" Target="../slideLayouts/slideLayout335.xml"/><Relationship Id="rId61" Type="http://schemas.openxmlformats.org/officeDocument/2006/relationships/slideLayout" Target="../slideLayouts/slideLayout281.xml"/><Relationship Id="rId82" Type="http://schemas.openxmlformats.org/officeDocument/2006/relationships/slideLayout" Target="../slideLayouts/slideLayout302.xml"/><Relationship Id="rId1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34.xml"/><Relationship Id="rId30" Type="http://schemas.openxmlformats.org/officeDocument/2006/relationships/slideLayout" Target="../slideLayouts/slideLayout250.xml"/><Relationship Id="rId35" Type="http://schemas.openxmlformats.org/officeDocument/2006/relationships/slideLayout" Target="../slideLayouts/slideLayout255.xml"/><Relationship Id="rId56" Type="http://schemas.openxmlformats.org/officeDocument/2006/relationships/slideLayout" Target="../slideLayouts/slideLayout276.xml"/><Relationship Id="rId77" Type="http://schemas.openxmlformats.org/officeDocument/2006/relationships/slideLayout" Target="../slideLayouts/slideLayout297.xml"/><Relationship Id="rId100" Type="http://schemas.openxmlformats.org/officeDocument/2006/relationships/slideLayout" Target="../slideLayouts/slideLayout320.xml"/><Relationship Id="rId105" Type="http://schemas.openxmlformats.org/officeDocument/2006/relationships/slideLayout" Target="../slideLayouts/slideLayout325.xml"/><Relationship Id="rId8" Type="http://schemas.openxmlformats.org/officeDocument/2006/relationships/slideLayout" Target="../slideLayouts/slideLayout228.xml"/><Relationship Id="rId51" Type="http://schemas.openxmlformats.org/officeDocument/2006/relationships/slideLayout" Target="../slideLayouts/slideLayout271.xml"/><Relationship Id="rId72" Type="http://schemas.openxmlformats.org/officeDocument/2006/relationships/slideLayout" Target="../slideLayouts/slideLayout292.xml"/><Relationship Id="rId93" Type="http://schemas.openxmlformats.org/officeDocument/2006/relationships/slideLayout" Target="../slideLayouts/slideLayout313.xml"/><Relationship Id="rId98" Type="http://schemas.openxmlformats.org/officeDocument/2006/relationships/slideLayout" Target="../slideLayouts/slideLayout318.xml"/><Relationship Id="rId121" Type="http://schemas.openxmlformats.org/officeDocument/2006/relationships/slideLayout" Target="../slideLayouts/slideLayout341.xml"/><Relationship Id="rId3" Type="http://schemas.openxmlformats.org/officeDocument/2006/relationships/slideLayout" Target="../slideLayouts/slideLayout223.xml"/><Relationship Id="rId25" Type="http://schemas.openxmlformats.org/officeDocument/2006/relationships/slideLayout" Target="../slideLayouts/slideLayout245.xml"/><Relationship Id="rId46" Type="http://schemas.openxmlformats.org/officeDocument/2006/relationships/slideLayout" Target="../slideLayouts/slideLayout266.xml"/><Relationship Id="rId67" Type="http://schemas.openxmlformats.org/officeDocument/2006/relationships/slideLayout" Target="../slideLayouts/slideLayout287.xml"/><Relationship Id="rId1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240.xml"/><Relationship Id="rId41" Type="http://schemas.openxmlformats.org/officeDocument/2006/relationships/slideLayout" Target="../slideLayouts/slideLayout261.xml"/><Relationship Id="rId62" Type="http://schemas.openxmlformats.org/officeDocument/2006/relationships/slideLayout" Target="../slideLayouts/slideLayout282.xml"/><Relationship Id="rId83" Type="http://schemas.openxmlformats.org/officeDocument/2006/relationships/slideLayout" Target="../slideLayouts/slideLayout303.xml"/><Relationship Id="rId88" Type="http://schemas.openxmlformats.org/officeDocument/2006/relationships/slideLayout" Target="../slideLayouts/slideLayout308.xml"/><Relationship Id="rId111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235.xml"/><Relationship Id="rId36" Type="http://schemas.openxmlformats.org/officeDocument/2006/relationships/slideLayout" Target="../slideLayouts/slideLayout256.xml"/><Relationship Id="rId57" Type="http://schemas.openxmlformats.org/officeDocument/2006/relationships/slideLayout" Target="../slideLayouts/slideLayout277.xml"/><Relationship Id="rId106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51.xml"/><Relationship Id="rId52" Type="http://schemas.openxmlformats.org/officeDocument/2006/relationships/slideLayout" Target="../slideLayouts/slideLayout272.xml"/><Relationship Id="rId73" Type="http://schemas.openxmlformats.org/officeDocument/2006/relationships/slideLayout" Target="../slideLayouts/slideLayout293.xml"/><Relationship Id="rId78" Type="http://schemas.openxmlformats.org/officeDocument/2006/relationships/slideLayout" Target="../slideLayouts/slideLayout298.xml"/><Relationship Id="rId94" Type="http://schemas.openxmlformats.org/officeDocument/2006/relationships/slideLayout" Target="../slideLayouts/slideLayout314.xml"/><Relationship Id="rId99" Type="http://schemas.openxmlformats.org/officeDocument/2006/relationships/slideLayout" Target="../slideLayouts/slideLayout319.xml"/><Relationship Id="rId101" Type="http://schemas.openxmlformats.org/officeDocument/2006/relationships/slideLayout" Target="../slideLayouts/slideLayout321.xml"/><Relationship Id="rId1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15" r:id="rId85"/>
    <p:sldLayoutId id="2147483820" r:id="rId86"/>
    <p:sldLayoutId id="2147483819" r:id="rId87"/>
    <p:sldLayoutId id="2147483816" r:id="rId88"/>
    <p:sldLayoutId id="2147483817" r:id="rId89"/>
    <p:sldLayoutId id="2147483818" r:id="rId90"/>
    <p:sldLayoutId id="2147483803" r:id="rId91"/>
    <p:sldLayoutId id="2147483804" r:id="rId92"/>
    <p:sldLayoutId id="2147483807" r:id="rId93"/>
    <p:sldLayoutId id="2147483808" r:id="rId94"/>
    <p:sldLayoutId id="2147483809" r:id="rId95"/>
    <p:sldLayoutId id="2147483810" r:id="rId96"/>
    <p:sldLayoutId id="2147483811" r:id="rId97"/>
    <p:sldLayoutId id="2147483812" r:id="rId98"/>
    <p:sldLayoutId id="2147483821" r:id="rId99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1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  <p:sldLayoutId id="2147483854" r:id="rId32"/>
    <p:sldLayoutId id="2147483855" r:id="rId33"/>
    <p:sldLayoutId id="2147483856" r:id="rId34"/>
    <p:sldLayoutId id="2147483857" r:id="rId35"/>
    <p:sldLayoutId id="2147483858" r:id="rId36"/>
    <p:sldLayoutId id="2147483859" r:id="rId37"/>
    <p:sldLayoutId id="2147483860" r:id="rId38"/>
    <p:sldLayoutId id="2147483861" r:id="rId39"/>
    <p:sldLayoutId id="2147483862" r:id="rId40"/>
    <p:sldLayoutId id="2147483863" r:id="rId41"/>
    <p:sldLayoutId id="2147483864" r:id="rId42"/>
    <p:sldLayoutId id="2147483865" r:id="rId43"/>
    <p:sldLayoutId id="2147483866" r:id="rId44"/>
    <p:sldLayoutId id="2147483867" r:id="rId45"/>
    <p:sldLayoutId id="2147483868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74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7" r:id="rId65"/>
    <p:sldLayoutId id="2147483888" r:id="rId66"/>
    <p:sldLayoutId id="2147483889" r:id="rId67"/>
    <p:sldLayoutId id="2147483890" r:id="rId68"/>
    <p:sldLayoutId id="2147483891" r:id="rId69"/>
    <p:sldLayoutId id="2147483892" r:id="rId70"/>
    <p:sldLayoutId id="2147483893" r:id="rId71"/>
    <p:sldLayoutId id="2147483894" r:id="rId72"/>
    <p:sldLayoutId id="2147483895" r:id="rId73"/>
    <p:sldLayoutId id="2147483896" r:id="rId74"/>
    <p:sldLayoutId id="2147483897" r:id="rId75"/>
    <p:sldLayoutId id="2147483898" r:id="rId76"/>
    <p:sldLayoutId id="2147483899" r:id="rId77"/>
    <p:sldLayoutId id="2147483900" r:id="rId78"/>
    <p:sldLayoutId id="2147483901" r:id="rId79"/>
    <p:sldLayoutId id="2147483902" r:id="rId80"/>
    <p:sldLayoutId id="2147483903" r:id="rId81"/>
    <p:sldLayoutId id="2147483904" r:id="rId82"/>
    <p:sldLayoutId id="2147483905" r:id="rId83"/>
    <p:sldLayoutId id="2147483906" r:id="rId84"/>
    <p:sldLayoutId id="2147483907" r:id="rId85"/>
    <p:sldLayoutId id="2147483908" r:id="rId86"/>
    <p:sldLayoutId id="2147483909" r:id="rId87"/>
    <p:sldLayoutId id="2147483910" r:id="rId88"/>
    <p:sldLayoutId id="2147483911" r:id="rId89"/>
    <p:sldLayoutId id="2147483912" r:id="rId90"/>
    <p:sldLayoutId id="2147483913" r:id="rId91"/>
    <p:sldLayoutId id="2147483914" r:id="rId92"/>
    <p:sldLayoutId id="2147483915" r:id="rId93"/>
    <p:sldLayoutId id="2147483916" r:id="rId94"/>
    <p:sldLayoutId id="2147483917" r:id="rId95"/>
    <p:sldLayoutId id="2147483918" r:id="rId96"/>
    <p:sldLayoutId id="2147483919" r:id="rId97"/>
    <p:sldLayoutId id="2147483920" r:id="rId98"/>
    <p:sldLayoutId id="2147483921" r:id="rId99"/>
    <p:sldLayoutId id="2147483922" r:id="rId100"/>
    <p:sldLayoutId id="2147483923" r:id="rId101"/>
    <p:sldLayoutId id="2147483924" r:id="rId102"/>
    <p:sldLayoutId id="2147483925" r:id="rId103"/>
    <p:sldLayoutId id="2147483926" r:id="rId104"/>
    <p:sldLayoutId id="2147483927" r:id="rId105"/>
    <p:sldLayoutId id="2147483928" r:id="rId106"/>
    <p:sldLayoutId id="2147483929" r:id="rId107"/>
    <p:sldLayoutId id="2147483930" r:id="rId108"/>
    <p:sldLayoutId id="2147483931" r:id="rId109"/>
    <p:sldLayoutId id="2147483932" r:id="rId110"/>
    <p:sldLayoutId id="2147483933" r:id="rId111"/>
    <p:sldLayoutId id="2147483934" r:id="rId112"/>
    <p:sldLayoutId id="2147483935" r:id="rId113"/>
    <p:sldLayoutId id="2147483936" r:id="rId114"/>
    <p:sldLayoutId id="2147483937" r:id="rId115"/>
    <p:sldLayoutId id="2147483938" r:id="rId116"/>
    <p:sldLayoutId id="2147483939" r:id="rId117"/>
    <p:sldLayoutId id="2147483940" r:id="rId118"/>
    <p:sldLayoutId id="2147483941" r:id="rId119"/>
    <p:sldLayoutId id="2147483942" r:id="rId120"/>
    <p:sldLayoutId id="2147483943" r:id="rId121"/>
  </p:sldLayoutIdLst>
  <p:hf sldNum="0" hdr="0" ftr="0" dt="0"/>
  <p:txStyles>
    <p:titleStyle>
      <a:lvl1pPr algn="ctr" defTabSz="743938">
        <a:spcBef>
          <a:spcPts val="0"/>
        </a:spcBef>
        <a:buNone/>
        <a:defRPr sz="35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976" indent="-278976" algn="l" defTabSz="743938">
        <a:spcBef>
          <a:spcPts val="0"/>
        </a:spcBef>
        <a:buFont typeface="Arial"/>
        <a:buChar char="•"/>
        <a:defRPr sz="2604">
          <a:solidFill>
            <a:schemeClr val="tx1"/>
          </a:solidFill>
          <a:latin typeface="+mn-lt"/>
          <a:ea typeface="+mn-ea"/>
          <a:cs typeface="+mn-cs"/>
        </a:defRPr>
      </a:lvl1pPr>
      <a:lvl2pPr marL="604449" indent="-232481" algn="l" defTabSz="743938">
        <a:spcBef>
          <a:spcPts val="0"/>
        </a:spcBef>
        <a:buFont typeface="Arial"/>
        <a:buChar char="–"/>
        <a:defRPr sz="2278">
          <a:solidFill>
            <a:schemeClr val="tx1"/>
          </a:solidFill>
          <a:latin typeface="+mn-lt"/>
          <a:ea typeface="+mn-ea"/>
          <a:cs typeface="+mn-cs"/>
        </a:defRPr>
      </a:lvl2pPr>
      <a:lvl3pPr marL="929922" indent="-185984" algn="l" defTabSz="743938">
        <a:spcBef>
          <a:spcPts val="0"/>
        </a:spcBef>
        <a:buFont typeface="Arial"/>
        <a:buChar char="•"/>
        <a:defRPr sz="1953">
          <a:solidFill>
            <a:schemeClr val="tx1"/>
          </a:solidFill>
          <a:latin typeface="+mn-lt"/>
          <a:ea typeface="+mn-ea"/>
          <a:cs typeface="+mn-cs"/>
        </a:defRPr>
      </a:lvl3pPr>
      <a:lvl4pPr marL="1301892" indent="-185984" algn="l" defTabSz="743938">
        <a:spcBef>
          <a:spcPts val="0"/>
        </a:spcBef>
        <a:buFont typeface="Arial"/>
        <a:buChar char="–"/>
        <a:defRPr sz="1627">
          <a:solidFill>
            <a:schemeClr val="tx1"/>
          </a:solidFill>
          <a:latin typeface="+mn-lt"/>
          <a:ea typeface="+mn-ea"/>
          <a:cs typeface="+mn-cs"/>
        </a:defRPr>
      </a:lvl4pPr>
      <a:lvl5pPr marL="1673860" indent="-185984" algn="l" defTabSz="743938">
        <a:spcBef>
          <a:spcPts val="0"/>
        </a:spcBef>
        <a:buFont typeface="Arial"/>
        <a:buChar char="»"/>
        <a:defRPr sz="1627">
          <a:solidFill>
            <a:schemeClr val="tx1"/>
          </a:solidFill>
          <a:latin typeface="+mn-lt"/>
          <a:ea typeface="+mn-ea"/>
          <a:cs typeface="+mn-cs"/>
        </a:defRPr>
      </a:lvl5pPr>
      <a:lvl6pPr marL="2045830" indent="-185984" algn="l" defTabSz="743938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6pPr>
      <a:lvl7pPr marL="2417798" indent="-185984" algn="l" defTabSz="743938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7pPr>
      <a:lvl8pPr marL="2789767" indent="-185984" algn="l" defTabSz="743938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8pPr>
      <a:lvl9pPr marL="3161735" indent="-185984" algn="l" defTabSz="743938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1pPr>
      <a:lvl2pPr marL="371968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2pPr>
      <a:lvl3pPr marL="743938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3pPr>
      <a:lvl4pPr marL="1115906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4pPr>
      <a:lvl5pPr marL="1487876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5pPr>
      <a:lvl6pPr marL="1859844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6pPr>
      <a:lvl7pPr marL="2231814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7pPr>
      <a:lvl8pPr marL="2603783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8pPr>
      <a:lvl9pPr marL="2975751" algn="l" defTabSz="743938">
        <a:defRPr sz="1465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58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  <p:sldLayoutId id="2147483980" r:id="rId36"/>
    <p:sldLayoutId id="2147483981" r:id="rId37"/>
    <p:sldLayoutId id="2147483982" r:id="rId38"/>
    <p:sldLayoutId id="2147483983" r:id="rId39"/>
    <p:sldLayoutId id="2147483984" r:id="rId40"/>
    <p:sldLayoutId id="2147483985" r:id="rId41"/>
    <p:sldLayoutId id="2147483986" r:id="rId42"/>
    <p:sldLayoutId id="214748398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4" r:id="rId50"/>
    <p:sldLayoutId id="2147483995" r:id="rId51"/>
    <p:sldLayoutId id="2147483996" r:id="rId52"/>
    <p:sldLayoutId id="2147483997" r:id="rId53"/>
    <p:sldLayoutId id="2147483998" r:id="rId54"/>
    <p:sldLayoutId id="2147483999" r:id="rId55"/>
    <p:sldLayoutId id="2147484000" r:id="rId56"/>
    <p:sldLayoutId id="2147484001" r:id="rId57"/>
    <p:sldLayoutId id="2147484002" r:id="rId58"/>
    <p:sldLayoutId id="2147484003" r:id="rId59"/>
    <p:sldLayoutId id="2147484004" r:id="rId60"/>
    <p:sldLayoutId id="2147484005" r:id="rId61"/>
    <p:sldLayoutId id="2147484006" r:id="rId62"/>
    <p:sldLayoutId id="2147484007" r:id="rId63"/>
    <p:sldLayoutId id="2147484008" r:id="rId64"/>
    <p:sldLayoutId id="2147484009" r:id="rId65"/>
    <p:sldLayoutId id="2147484010" r:id="rId66"/>
    <p:sldLayoutId id="2147484011" r:id="rId67"/>
    <p:sldLayoutId id="2147484012" r:id="rId68"/>
    <p:sldLayoutId id="2147484013" r:id="rId69"/>
    <p:sldLayoutId id="2147484014" r:id="rId70"/>
    <p:sldLayoutId id="2147484015" r:id="rId71"/>
    <p:sldLayoutId id="2147484016" r:id="rId72"/>
    <p:sldLayoutId id="2147484017" r:id="rId73"/>
    <p:sldLayoutId id="2147484018" r:id="rId74"/>
    <p:sldLayoutId id="2147484019" r:id="rId75"/>
    <p:sldLayoutId id="2147484020" r:id="rId76"/>
    <p:sldLayoutId id="2147484021" r:id="rId77"/>
    <p:sldLayoutId id="2147484022" r:id="rId78"/>
    <p:sldLayoutId id="2147484023" r:id="rId79"/>
    <p:sldLayoutId id="2147484024" r:id="rId80"/>
    <p:sldLayoutId id="2147484025" r:id="rId81"/>
    <p:sldLayoutId id="2147484026" r:id="rId82"/>
    <p:sldLayoutId id="2147484027" r:id="rId83"/>
    <p:sldLayoutId id="2147484028" r:id="rId84"/>
    <p:sldLayoutId id="2147484029" r:id="rId85"/>
    <p:sldLayoutId id="2147484030" r:id="rId86"/>
    <p:sldLayoutId id="2147484031" r:id="rId87"/>
    <p:sldLayoutId id="2147484032" r:id="rId88"/>
    <p:sldLayoutId id="2147484033" r:id="rId89"/>
    <p:sldLayoutId id="2147484034" r:id="rId90"/>
    <p:sldLayoutId id="2147484035" r:id="rId91"/>
    <p:sldLayoutId id="2147484036" r:id="rId92"/>
    <p:sldLayoutId id="2147484037" r:id="rId93"/>
    <p:sldLayoutId id="2147484038" r:id="rId94"/>
    <p:sldLayoutId id="2147484039" r:id="rId95"/>
    <p:sldLayoutId id="2147484040" r:id="rId96"/>
    <p:sldLayoutId id="2147484041" r:id="rId97"/>
    <p:sldLayoutId id="2147484042" r:id="rId98"/>
    <p:sldLayoutId id="2147484043" r:id="rId99"/>
    <p:sldLayoutId id="2147484044" r:id="rId100"/>
    <p:sldLayoutId id="2147484045" r:id="rId101"/>
    <p:sldLayoutId id="2147484046" r:id="rId102"/>
    <p:sldLayoutId id="2147484047" r:id="rId103"/>
    <p:sldLayoutId id="2147484048" r:id="rId104"/>
    <p:sldLayoutId id="2147484049" r:id="rId105"/>
    <p:sldLayoutId id="2147484050" r:id="rId106"/>
    <p:sldLayoutId id="2147484051" r:id="rId107"/>
    <p:sldLayoutId id="2147484052" r:id="rId108"/>
    <p:sldLayoutId id="2147484053" r:id="rId109"/>
    <p:sldLayoutId id="2147484054" r:id="rId110"/>
    <p:sldLayoutId id="2147484055" r:id="rId111"/>
    <p:sldLayoutId id="2147484056" r:id="rId112"/>
    <p:sldLayoutId id="2147484057" r:id="rId113"/>
    <p:sldLayoutId id="2147484058" r:id="rId114"/>
    <p:sldLayoutId id="2147484059" r:id="rId115"/>
    <p:sldLayoutId id="2147484060" r:id="rId116"/>
    <p:sldLayoutId id="2147484061" r:id="rId117"/>
    <p:sldLayoutId id="2147484062" r:id="rId118"/>
    <p:sldLayoutId id="2147484063" r:id="rId119"/>
    <p:sldLayoutId id="2147484064" r:id="rId120"/>
    <p:sldLayoutId id="2147484065" r:id="rId121"/>
  </p:sldLayoutIdLst>
  <p:hf sldNum="0" hdr="0" ftr="0" dt="0"/>
  <p:txStyles>
    <p:titleStyle>
      <a:lvl1pPr algn="ctr" defTabSz="743956">
        <a:spcBef>
          <a:spcPts val="0"/>
        </a:spcBef>
        <a:buNone/>
        <a:defRPr sz="35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983" indent="-278983" algn="l" defTabSz="743956">
        <a:spcBef>
          <a:spcPts val="0"/>
        </a:spcBef>
        <a:buFont typeface="Arial"/>
        <a:buChar char="•"/>
        <a:defRPr sz="2604">
          <a:solidFill>
            <a:schemeClr val="tx1"/>
          </a:solidFill>
          <a:latin typeface="+mn-lt"/>
          <a:ea typeface="+mn-ea"/>
          <a:cs typeface="+mn-cs"/>
        </a:defRPr>
      </a:lvl1pPr>
      <a:lvl2pPr marL="604464" indent="-232486" algn="l" defTabSz="743956">
        <a:spcBef>
          <a:spcPts val="0"/>
        </a:spcBef>
        <a:buFont typeface="Arial"/>
        <a:buChar char="–"/>
        <a:defRPr sz="2278">
          <a:solidFill>
            <a:schemeClr val="tx1"/>
          </a:solidFill>
          <a:latin typeface="+mn-lt"/>
          <a:ea typeface="+mn-ea"/>
          <a:cs typeface="+mn-cs"/>
        </a:defRPr>
      </a:lvl2pPr>
      <a:lvl3pPr marL="929945" indent="-185989" algn="l" defTabSz="743956">
        <a:spcBef>
          <a:spcPts val="0"/>
        </a:spcBef>
        <a:buFont typeface="Arial"/>
        <a:buChar char="•"/>
        <a:defRPr sz="1953">
          <a:solidFill>
            <a:schemeClr val="tx1"/>
          </a:solidFill>
          <a:latin typeface="+mn-lt"/>
          <a:ea typeface="+mn-ea"/>
          <a:cs typeface="+mn-cs"/>
        </a:defRPr>
      </a:lvl3pPr>
      <a:lvl4pPr marL="1301923" indent="-185989" algn="l" defTabSz="743956">
        <a:spcBef>
          <a:spcPts val="0"/>
        </a:spcBef>
        <a:buFont typeface="Arial"/>
        <a:buChar char="–"/>
        <a:defRPr sz="1627">
          <a:solidFill>
            <a:schemeClr val="tx1"/>
          </a:solidFill>
          <a:latin typeface="+mn-lt"/>
          <a:ea typeface="+mn-ea"/>
          <a:cs typeface="+mn-cs"/>
        </a:defRPr>
      </a:lvl4pPr>
      <a:lvl5pPr marL="1673901" indent="-185989" algn="l" defTabSz="743956">
        <a:spcBef>
          <a:spcPts val="0"/>
        </a:spcBef>
        <a:buFont typeface="Arial"/>
        <a:buChar char="»"/>
        <a:defRPr sz="1627">
          <a:solidFill>
            <a:schemeClr val="tx1"/>
          </a:solidFill>
          <a:latin typeface="+mn-lt"/>
          <a:ea typeface="+mn-ea"/>
          <a:cs typeface="+mn-cs"/>
        </a:defRPr>
      </a:lvl5pPr>
      <a:lvl6pPr marL="2045879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6pPr>
      <a:lvl7pPr marL="2417856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7pPr>
      <a:lvl8pPr marL="2789834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8pPr>
      <a:lvl9pPr marL="3161812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1pPr>
      <a:lvl2pPr marL="37197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2pPr>
      <a:lvl3pPr marL="743956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3pPr>
      <a:lvl4pPr marL="1115934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4pPr>
      <a:lvl5pPr marL="1487912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5pPr>
      <a:lvl6pPr marL="185989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6pPr>
      <a:lvl7pPr marL="223186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7pPr>
      <a:lvl8pPr marL="2603845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8pPr>
      <a:lvl9pPr marL="2975823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6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472067"/>
            <a:ext cx="16520895" cy="1154162"/>
          </a:xfrm>
        </p:spPr>
        <p:txBody>
          <a:bodyPr>
            <a:spAutoFit/>
          </a:bodyPr>
          <a:lstStyle/>
          <a:p>
            <a:r>
              <a:rPr lang="ru-RU" dirty="0"/>
              <a:t>Проходной порог</a:t>
            </a:r>
            <a:endParaRPr lang="ru-RU" sz="8000" dirty="0">
              <a:solidFill>
                <a:srgbClr val="FAFAFA"/>
              </a:solidFill>
            </a:endParaRP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09" y="6019764"/>
            <a:ext cx="16520895" cy="564322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ts val="4600"/>
              </a:lnSpc>
              <a:spcBef>
                <a:spcPts val="0"/>
              </a:spcBef>
            </a:pPr>
            <a:r>
              <a:rPr lang="ru-RU" sz="3600" dirty="0">
                <a:solidFill>
                  <a:srgbClr val="FAFAFA"/>
                </a:solidFill>
              </a:rPr>
              <a:t>Белов Василий</a:t>
            </a:r>
          </a:p>
        </p:txBody>
      </p:sp>
    </p:spTree>
    <p:extLst>
      <p:ext uri="{BB962C8B-B14F-4D97-AF65-F5344CB8AC3E}">
        <p14:creationId xmlns:p14="http://schemas.microsoft.com/office/powerpoint/2010/main" val="33153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124A7EF-C320-9766-D62D-EAC933E096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D776FEA9-7492-252E-F98C-109A6F3346CD}"/>
              </a:ext>
            </a:extLst>
          </p:cNvPr>
          <p:cNvSpPr/>
          <p:nvPr/>
        </p:nvSpPr>
        <p:spPr bwMode="auto">
          <a:xfrm>
            <a:off x="177" y="728"/>
            <a:ext cx="8628386" cy="11158672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38"/>
            <a:endParaRPr lang="ru-RU" sz="1465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C6B8053A-816C-9DE6-825F-ADAE1F5D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185" y="9681908"/>
            <a:ext cx="785337" cy="5166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645211F-D6DD-DE25-AAB3-EFFE102E985D}"/>
              </a:ext>
            </a:extLst>
          </p:cNvPr>
          <p:cNvSpPr/>
          <p:nvPr/>
        </p:nvSpPr>
        <p:spPr bwMode="auto">
          <a:xfrm>
            <a:off x="992184" y="712422"/>
            <a:ext cx="7388377" cy="35394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Сравнение результатов по количеству вопросов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8AC373B9-1AC5-E113-B67A-4CF9371FD441}"/>
              </a:ext>
            </a:extLst>
          </p:cNvPr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38">
              <a:defRPr/>
            </a:pPr>
            <a:fld id="{C8994169-2FD2-C948-898F-758DFA36E520}" type="slidenum">
              <a:rPr lang="ru-RU" sz="1465" kern="0">
                <a:solidFill>
                  <a:srgbClr val="969696"/>
                </a:solidFill>
                <a:cs typeface="Arial"/>
              </a:rPr>
              <a:pPr defTabSz="743938">
                <a:defRPr/>
              </a:pPr>
              <a:t>10</a:t>
            </a:fld>
            <a:endParaRPr lang="ru-RU" sz="1465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6F6DF9-26BD-2F9F-6F95-96D5E559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63" y="1783103"/>
            <a:ext cx="11211835" cy="729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0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93E9D41-33A4-E392-A8CF-AA5C0E9D7D5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54CF8C8D-BAB0-499F-EFF4-4D62381FF40E}"/>
              </a:ext>
            </a:extLst>
          </p:cNvPr>
          <p:cNvSpPr/>
          <p:nvPr/>
        </p:nvSpPr>
        <p:spPr bwMode="auto">
          <a:xfrm>
            <a:off x="1724232" y="1787015"/>
            <a:ext cx="6840829" cy="6922633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 sz="238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059650C-8E25-25B2-DC63-7F6C2F44CD10}"/>
              </a:ext>
            </a:extLst>
          </p:cNvPr>
          <p:cNvGrpSpPr/>
          <p:nvPr/>
        </p:nvGrpSpPr>
        <p:grpSpPr bwMode="auto">
          <a:xfrm>
            <a:off x="992023" y="3098877"/>
            <a:ext cx="744017" cy="743925"/>
            <a:chOff x="1219352" y="3225800"/>
            <a:chExt cx="914514" cy="914400"/>
          </a:xfrm>
        </p:grpSpPr>
        <p:pic>
          <p:nvPicPr>
            <p:cNvPr id="8" name="Image 0" descr=" ">
              <a:extLst>
                <a:ext uri="{FF2B5EF4-FFF2-40B4-BE49-F238E27FC236}">
                  <a16:creationId xmlns:a16="http://schemas.microsoft.com/office/drawing/2014/main" id="{B23F9C37-EA59-FF9E-F0F0-5425B585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D10BC1A7-8FAB-199B-DF00-BB96B7670BDA}"/>
                </a:ext>
              </a:extLst>
            </p:cNvPr>
            <p:cNvSpPr/>
            <p:nvPr/>
          </p:nvSpPr>
          <p:spPr bwMode="auto">
            <a:xfrm>
              <a:off x="1389917" y="3391274"/>
              <a:ext cx="558870" cy="536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01</a:t>
              </a:r>
              <a:endParaRPr sz="2380" dirty="0"/>
            </a:p>
          </p:txBody>
        </p:sp>
      </p:grpSp>
      <p:sp>
        <p:nvSpPr>
          <p:cNvPr id="10" name="Text 5">
            <a:extLst>
              <a:ext uri="{FF2B5EF4-FFF2-40B4-BE49-F238E27FC236}">
                <a16:creationId xmlns:a16="http://schemas.microsoft.com/office/drawing/2014/main" id="{D2FF1978-E378-CF5C-1EE4-C9F47E1D17A1}"/>
              </a:ext>
            </a:extLst>
          </p:cNvPr>
          <p:cNvSpPr/>
          <p:nvPr/>
        </p:nvSpPr>
        <p:spPr bwMode="auto">
          <a:xfrm>
            <a:off x="2428391" y="3009902"/>
            <a:ext cx="8725384" cy="2343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Оптимальным вариантом является уровень сложности </a:t>
            </a:r>
          </a:p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“Сложнее, чем в работе”, минимальное количество вопросов: 10, пороговый </a:t>
            </a:r>
          </a:p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балл: 8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483CE2A-1F4A-5C63-B794-CF21B43D7FB2}"/>
              </a:ext>
            </a:extLst>
          </p:cNvPr>
          <p:cNvSpPr/>
          <p:nvPr/>
        </p:nvSpPr>
        <p:spPr bwMode="auto">
          <a:xfrm>
            <a:off x="992021" y="712334"/>
            <a:ext cx="1661970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Итоговый 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вывод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3D3D0-7019-D15C-05D7-FBEA192D4177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11</a:t>
            </a:fld>
            <a:endParaRPr lang="ru-RU" sz="1464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F2ED8B-9896-C3CD-DC54-C1777B43C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0" y="5673203"/>
            <a:ext cx="7789753" cy="5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50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93E9D41-33A4-E392-A8CF-AA5C0E9D7D5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54CF8C8D-BAB0-499F-EFF4-4D62381FF40E}"/>
              </a:ext>
            </a:extLst>
          </p:cNvPr>
          <p:cNvSpPr/>
          <p:nvPr/>
        </p:nvSpPr>
        <p:spPr bwMode="auto">
          <a:xfrm>
            <a:off x="1724232" y="1787015"/>
            <a:ext cx="6840829" cy="6922633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 sz="238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059650C-8E25-25B2-DC63-7F6C2F44CD10}"/>
              </a:ext>
            </a:extLst>
          </p:cNvPr>
          <p:cNvGrpSpPr/>
          <p:nvPr/>
        </p:nvGrpSpPr>
        <p:grpSpPr bwMode="auto">
          <a:xfrm>
            <a:off x="992023" y="3098877"/>
            <a:ext cx="744017" cy="743925"/>
            <a:chOff x="1219352" y="3225800"/>
            <a:chExt cx="914514" cy="914400"/>
          </a:xfrm>
        </p:grpSpPr>
        <p:pic>
          <p:nvPicPr>
            <p:cNvPr id="8" name="Image 0" descr=" ">
              <a:extLst>
                <a:ext uri="{FF2B5EF4-FFF2-40B4-BE49-F238E27FC236}">
                  <a16:creationId xmlns:a16="http://schemas.microsoft.com/office/drawing/2014/main" id="{B23F9C37-EA59-FF9E-F0F0-5425B585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D10BC1A7-8FAB-199B-DF00-BB96B7670BDA}"/>
                </a:ext>
              </a:extLst>
            </p:cNvPr>
            <p:cNvSpPr/>
            <p:nvPr/>
          </p:nvSpPr>
          <p:spPr bwMode="auto">
            <a:xfrm>
              <a:off x="1389917" y="3391274"/>
              <a:ext cx="558870" cy="536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01</a:t>
              </a:r>
              <a:endParaRPr sz="2380" dirty="0"/>
            </a:p>
          </p:txBody>
        </p:sp>
      </p:grpSp>
      <p:sp>
        <p:nvSpPr>
          <p:cNvPr id="10" name="Text 5">
            <a:extLst>
              <a:ext uri="{FF2B5EF4-FFF2-40B4-BE49-F238E27FC236}">
                <a16:creationId xmlns:a16="http://schemas.microsoft.com/office/drawing/2014/main" id="{D2FF1978-E378-CF5C-1EE4-C9F47E1D17A1}"/>
              </a:ext>
            </a:extLst>
          </p:cNvPr>
          <p:cNvSpPr/>
          <p:nvPr/>
        </p:nvSpPr>
        <p:spPr bwMode="auto">
          <a:xfrm>
            <a:off x="2428391" y="3009902"/>
            <a:ext cx="8725384" cy="7088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С учетом того, что при уровне сложности, соответствующем рабочей среде, вероятность правильного ответа у слабых кандидатов составляет 90%, а у сильных — 99%, и при условии, что вероятность успешного прохождения для сильных кандидатов должна быть не менее 80%, оптимальным проходным порогом оказывается 19 из 20 заданий.</a:t>
            </a:r>
          </a:p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Вероятность перехода на следующий этап для слабых кандидатов составит 40%, в то время как для сильных она будет выше 90%. Если установить проходной порог на уровне 20 из 20 вопросов, это значительно увеличит количество отсева перспективных кандидатов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483CE2A-1F4A-5C63-B794-CF21B43D7FB2}"/>
              </a:ext>
            </a:extLst>
          </p:cNvPr>
          <p:cNvSpPr/>
          <p:nvPr/>
        </p:nvSpPr>
        <p:spPr bwMode="auto">
          <a:xfrm>
            <a:off x="992021" y="712334"/>
            <a:ext cx="1661970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Оптимальный порог 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прохождения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3D3D0-7019-D15C-05D7-FBEA192D4177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2</a:t>
            </a:fld>
            <a:endParaRPr lang="ru-RU" sz="1464"/>
          </a:p>
        </p:txBody>
      </p:sp>
    </p:spTree>
    <p:extLst>
      <p:ext uri="{BB962C8B-B14F-4D97-AF65-F5344CB8AC3E}">
        <p14:creationId xmlns:p14="http://schemas.microsoft.com/office/powerpoint/2010/main" val="383106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 bwMode="auto">
          <a:xfrm>
            <a:off x="177" y="728"/>
            <a:ext cx="8628386" cy="11158672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38"/>
            <a:endParaRPr lang="ru-RU" sz="1465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185" y="9681908"/>
            <a:ext cx="785337" cy="516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992184" y="712422"/>
            <a:ext cx="7388377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Оптимальный порог прохождения</a:t>
            </a:r>
          </a:p>
        </p:txBody>
      </p:sp>
      <p:sp>
        <p:nvSpPr>
          <p:cNvPr id="10" name="Номер слайда 2"/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38">
              <a:defRPr/>
            </a:pPr>
            <a:fld id="{C8994169-2FD2-C948-898F-758DFA36E520}" type="slidenum">
              <a:rPr lang="ru-RU" sz="1465" kern="0">
                <a:solidFill>
                  <a:srgbClr val="969696"/>
                </a:solidFill>
                <a:cs typeface="Arial"/>
              </a:rPr>
              <a:pPr defTabSz="743938">
                <a:defRPr/>
              </a:pPr>
              <a:t>3</a:t>
            </a:fld>
            <a:endParaRPr lang="ru-RU" sz="1465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087369-6930-8225-47C2-E0E2F8F0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63" y="1822064"/>
            <a:ext cx="11211836" cy="72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0" name="Группа 49"/>
          <p:cNvGrpSpPr/>
          <p:nvPr/>
        </p:nvGrpSpPr>
        <p:grpSpPr bwMode="auto">
          <a:xfrm>
            <a:off x="9771141" y="1537264"/>
            <a:ext cx="732196" cy="732196"/>
            <a:chOff x="839608" y="7340769"/>
            <a:chExt cx="918854" cy="918854"/>
          </a:xfrm>
        </p:grpSpPr>
        <p:sp>
          <p:nvSpPr>
            <p:cNvPr id="61" name="Овал 60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85954">
                <a:defRPr/>
              </a:pPr>
              <a:endParaRPr lang="ru-RU" sz="3865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Text 7"/>
          <p:cNvSpPr/>
          <p:nvPr/>
        </p:nvSpPr>
        <p:spPr bwMode="auto">
          <a:xfrm>
            <a:off x="11201578" y="1557477"/>
            <a:ext cx="7336710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8973">
              <a:lnSpc>
                <a:spcPts val="2766"/>
              </a:lnSpc>
              <a:defRPr/>
            </a:pPr>
            <a:r>
              <a:rPr lang="ru-RU" sz="240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Мы отсеиваем не менее 70% слабых кандидатов</a:t>
            </a:r>
          </a:p>
        </p:txBody>
      </p:sp>
      <p:sp>
        <p:nvSpPr>
          <p:cNvPr id="27" name="Text 0"/>
          <p:cNvSpPr/>
          <p:nvPr/>
        </p:nvSpPr>
        <p:spPr bwMode="auto">
          <a:xfrm>
            <a:off x="992184" y="3282933"/>
            <a:ext cx="7388377" cy="44242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dirty="0">
                <a:solidFill>
                  <a:srgbClr val="FAFAFA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Вероятность отсева в зависимости от количества вопросов</a:t>
            </a:r>
            <a:endParaRPr lang="en-US" sz="6102" dirty="0">
              <a:solidFill>
                <a:srgbClr val="FAFAFA"/>
              </a:solidFill>
              <a:latin typeface="Inter Bold" panose="02000503000000020004" pitchFamily="2" charset="0"/>
              <a:ea typeface="Inter Bold" panose="02000503000000020004" pitchFamily="2" charset="0"/>
              <a:cs typeface="Arial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8">
              <a:defRPr/>
            </a:pPr>
            <a:fld id="{C8994169-2FD2-C948-898F-758DFA36E520}" type="slidenum">
              <a:rPr lang="ru-RU" sz="1465">
                <a:solidFill>
                  <a:srgbClr val="969696"/>
                </a:solidFill>
                <a:cs typeface="Arial"/>
              </a:rPr>
              <a:pPr defTabSz="914378">
                <a:defRPr/>
              </a:pPr>
              <a:t>4</a:t>
            </a:fld>
            <a:endParaRPr lang="ru-RU" sz="1465">
              <a:solidFill>
                <a:srgbClr val="969696"/>
              </a:solidFill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394D2-433D-05DE-CC0C-09E245F9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917" y="2780228"/>
            <a:ext cx="10897939" cy="70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FE0F20-EEBE-8501-95A3-49D2DF72B33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E2E075BE-49C1-EF74-5E1E-902CAF590DF9}"/>
              </a:ext>
            </a:extLst>
          </p:cNvPr>
          <p:cNvGrpSpPr/>
          <p:nvPr/>
        </p:nvGrpSpPr>
        <p:grpSpPr bwMode="auto">
          <a:xfrm>
            <a:off x="9771141" y="1537264"/>
            <a:ext cx="732196" cy="732196"/>
            <a:chOff x="839608" y="7340769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C5D806E3-B90E-019D-1A78-6B2D2074C6C5}"/>
                </a:ext>
              </a:extLst>
            </p:cNvPr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85954">
                <a:defRPr/>
              </a:pPr>
              <a:endParaRPr lang="ru-RU" sz="3865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D45F5FE1-A805-2D7D-BDA4-3D865AD3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Text 7">
            <a:extLst>
              <a:ext uri="{FF2B5EF4-FFF2-40B4-BE49-F238E27FC236}">
                <a16:creationId xmlns:a16="http://schemas.microsoft.com/office/drawing/2014/main" id="{4F98048F-F6FE-6E85-6644-BB5FF28C8D5C}"/>
              </a:ext>
            </a:extLst>
          </p:cNvPr>
          <p:cNvSpPr/>
          <p:nvPr/>
        </p:nvSpPr>
        <p:spPr bwMode="auto">
          <a:xfrm>
            <a:off x="11201578" y="1557477"/>
            <a:ext cx="7336710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8973">
              <a:lnSpc>
                <a:spcPts val="2766"/>
              </a:lnSpc>
              <a:defRPr/>
            </a:pPr>
            <a:r>
              <a:rPr lang="ru-RU" sz="240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Должно пройти не менее 80% сильных кандидатов</a:t>
            </a: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EF30EEB6-92E6-D2D1-B771-791D6791A52F}"/>
              </a:ext>
            </a:extLst>
          </p:cNvPr>
          <p:cNvSpPr/>
          <p:nvPr/>
        </p:nvSpPr>
        <p:spPr bwMode="auto">
          <a:xfrm>
            <a:off x="992184" y="3882373"/>
            <a:ext cx="7388377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dirty="0">
                <a:solidFill>
                  <a:srgbClr val="FAFAFA"/>
                </a:solidFill>
                <a:latin typeface="Inter Bold" panose="02000503000000020004" pitchFamily="2" charset="0"/>
                <a:ea typeface="Inter Bold" panose="02000503000000020004" pitchFamily="2" charset="0"/>
                <a:cs typeface="Arial"/>
              </a:rPr>
              <a:t>Вероятность прохождения порога</a:t>
            </a:r>
            <a:endParaRPr lang="en-US" sz="6102" dirty="0">
              <a:solidFill>
                <a:srgbClr val="FAFAFA"/>
              </a:solidFill>
              <a:latin typeface="Inter Bold" panose="02000503000000020004" pitchFamily="2" charset="0"/>
              <a:ea typeface="Inter Bold" panose="02000503000000020004" pitchFamily="2" charset="0"/>
              <a:cs typeface="Arial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EA877C28-4B4C-D71B-AB08-444242CF606A}"/>
              </a:ext>
            </a:extLst>
          </p:cNvPr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8">
              <a:defRPr/>
            </a:pPr>
            <a:fld id="{C8994169-2FD2-C948-898F-758DFA36E520}" type="slidenum">
              <a:rPr lang="ru-RU" sz="1465">
                <a:solidFill>
                  <a:srgbClr val="969696"/>
                </a:solidFill>
                <a:cs typeface="Arial"/>
              </a:rPr>
              <a:pPr defTabSz="914378">
                <a:defRPr/>
              </a:pPr>
              <a:t>5</a:t>
            </a:fld>
            <a:endParaRPr lang="ru-RU" sz="1465">
              <a:solidFill>
                <a:srgbClr val="969696"/>
              </a:solidFill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6FB5AB-A50D-AF04-4964-F5DD248F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563" y="3002951"/>
            <a:ext cx="11140012" cy="717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8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556E856-0566-99EE-9BC9-B556B722D88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75B8BC90-2EC1-561A-5A27-4C64F50E1DA8}"/>
              </a:ext>
            </a:extLst>
          </p:cNvPr>
          <p:cNvSpPr/>
          <p:nvPr/>
        </p:nvSpPr>
        <p:spPr bwMode="auto">
          <a:xfrm>
            <a:off x="177" y="728"/>
            <a:ext cx="8628386" cy="11158672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38"/>
            <a:endParaRPr lang="ru-RU" sz="1465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0D7DA9EC-2C8B-91B1-FD5B-F45B91F8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185" y="9681908"/>
            <a:ext cx="785337" cy="5166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EAA66-8BD3-3A05-ED7D-42D6F551F483}"/>
              </a:ext>
            </a:extLst>
          </p:cNvPr>
          <p:cNvSpPr/>
          <p:nvPr/>
        </p:nvSpPr>
        <p:spPr bwMode="auto">
          <a:xfrm>
            <a:off x="992184" y="712422"/>
            <a:ext cx="7388377" cy="5309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Зависимость вероятности отсева от количества вопросов (проще чем в работе)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D7C36A6C-FEAF-AE48-67CA-8E78FF947A58}"/>
              </a:ext>
            </a:extLst>
          </p:cNvPr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38">
              <a:defRPr/>
            </a:pPr>
            <a:fld id="{C8994169-2FD2-C948-898F-758DFA36E520}" type="slidenum">
              <a:rPr lang="ru-RU" sz="1465" kern="0">
                <a:solidFill>
                  <a:srgbClr val="969696"/>
                </a:solidFill>
                <a:cs typeface="Arial"/>
              </a:rPr>
              <a:pPr defTabSz="743938">
                <a:defRPr/>
              </a:pPr>
              <a:t>6</a:t>
            </a:fld>
            <a:endParaRPr lang="ru-RU" sz="1465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8B3892-F4BF-A162-5D95-E8E3DBEA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957" y="1802909"/>
            <a:ext cx="11212441" cy="724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797C5B7-EF7D-5BC6-BC0A-A421ACF013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76E144D-5381-F2F5-006F-0521678C6FED}"/>
              </a:ext>
            </a:extLst>
          </p:cNvPr>
          <p:cNvSpPr/>
          <p:nvPr/>
        </p:nvSpPr>
        <p:spPr bwMode="auto">
          <a:xfrm>
            <a:off x="177" y="728"/>
            <a:ext cx="8628386" cy="11158672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38"/>
            <a:endParaRPr lang="ru-RU" sz="1465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54B714D5-570A-D96A-8B7F-14426AEB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185" y="9681908"/>
            <a:ext cx="785337" cy="5166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8EBF836-B162-03BC-C321-C94E87C1F0BD}"/>
              </a:ext>
            </a:extLst>
          </p:cNvPr>
          <p:cNvSpPr/>
          <p:nvPr/>
        </p:nvSpPr>
        <p:spPr bwMode="auto">
          <a:xfrm>
            <a:off x="992184" y="712422"/>
            <a:ext cx="7388377" cy="5309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Зависимость вероятности отсева от количества вопросов (как в работе)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4558471-7CF7-34D4-C158-1941DF4CCE00}"/>
              </a:ext>
            </a:extLst>
          </p:cNvPr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38">
              <a:defRPr/>
            </a:pPr>
            <a:fld id="{C8994169-2FD2-C948-898F-758DFA36E520}" type="slidenum">
              <a:rPr lang="ru-RU" sz="1465" kern="0">
                <a:solidFill>
                  <a:srgbClr val="969696"/>
                </a:solidFill>
                <a:cs typeface="Arial"/>
              </a:rPr>
              <a:pPr defTabSz="743938">
                <a:defRPr/>
              </a:pPr>
              <a:t>7</a:t>
            </a:fld>
            <a:endParaRPr lang="ru-RU" sz="1465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8DD840-7E5C-FD6E-A87D-190EC4C60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63" y="1790859"/>
            <a:ext cx="11211836" cy="724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5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50D9111-FAEA-9E7C-CB97-CE1A3238D5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E0096DF2-7527-E19A-7345-388E2103CE7C}"/>
              </a:ext>
            </a:extLst>
          </p:cNvPr>
          <p:cNvSpPr/>
          <p:nvPr/>
        </p:nvSpPr>
        <p:spPr bwMode="auto">
          <a:xfrm>
            <a:off x="177" y="728"/>
            <a:ext cx="8628386" cy="11158672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38"/>
            <a:endParaRPr lang="ru-RU" sz="1465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4C6F3E78-6901-28A5-A20E-BE066C1C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185" y="9681908"/>
            <a:ext cx="785337" cy="5166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F5EE2B6-D2EB-6533-9993-CFF67BD08046}"/>
              </a:ext>
            </a:extLst>
          </p:cNvPr>
          <p:cNvSpPr/>
          <p:nvPr/>
        </p:nvSpPr>
        <p:spPr bwMode="auto">
          <a:xfrm>
            <a:off x="992184" y="712422"/>
            <a:ext cx="7388377" cy="61940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692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Зависимость вероятности отсева от количества вопросов (сложнее чем в работе)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E1E7828-05A5-CCD5-6882-EF11BE2FA828}"/>
              </a:ext>
            </a:extLst>
          </p:cNvPr>
          <p:cNvSpPr txBox="1"/>
          <p:nvPr/>
        </p:nvSpPr>
        <p:spPr bwMode="auto">
          <a:xfrm>
            <a:off x="17678875" y="10292139"/>
            <a:ext cx="1174807" cy="5940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38">
              <a:defRPr/>
            </a:pPr>
            <a:fld id="{C8994169-2FD2-C948-898F-758DFA36E520}" type="slidenum">
              <a:rPr lang="ru-RU" sz="1465" kern="0">
                <a:solidFill>
                  <a:srgbClr val="969696"/>
                </a:solidFill>
                <a:cs typeface="Arial"/>
              </a:rPr>
              <a:pPr defTabSz="743938">
                <a:defRPr/>
              </a:pPr>
              <a:t>8</a:t>
            </a:fld>
            <a:endParaRPr lang="ru-RU" sz="1465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1DE7E3-EA82-8541-EC33-DB5029BA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79" y="1859280"/>
            <a:ext cx="11133129" cy="71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5"/>
          <p:cNvSpPr/>
          <p:nvPr/>
        </p:nvSpPr>
        <p:spPr bwMode="auto">
          <a:xfrm>
            <a:off x="992023" y="3751247"/>
            <a:ext cx="4546774" cy="39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32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41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П</a:t>
            </a:r>
            <a:r>
              <a:rPr kumimoji="0" lang="ru-RU" sz="2441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роще чем в работе</a:t>
            </a:r>
            <a:endParaRPr kumimoji="0" lang="ru-RU" sz="238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Text 6"/>
          <p:cNvSpPr/>
          <p:nvPr/>
        </p:nvSpPr>
        <p:spPr bwMode="auto">
          <a:xfrm>
            <a:off x="992023" y="4214972"/>
            <a:ext cx="4526107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Минимальное количество вопросов: 49</a:t>
            </a:r>
          </a:p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Пороговый балл: 39</a:t>
            </a:r>
            <a:endParaRPr kumimoji="0" lang="en-US" sz="1953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8" name="Text 9"/>
          <p:cNvSpPr/>
          <p:nvPr/>
        </p:nvSpPr>
        <p:spPr bwMode="auto">
          <a:xfrm>
            <a:off x="7192171" y="3751248"/>
            <a:ext cx="45467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32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41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Сложность: как в работе</a:t>
            </a:r>
            <a:endParaRPr kumimoji="0" lang="en-US" sz="2441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9" name="Text 10"/>
          <p:cNvSpPr/>
          <p:nvPr/>
        </p:nvSpPr>
        <p:spPr bwMode="auto">
          <a:xfrm>
            <a:off x="7192170" y="4214971"/>
            <a:ext cx="4526107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Минимальное количество вопросов: 24</a:t>
            </a:r>
          </a:p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Пороговый балл: 19</a:t>
            </a:r>
            <a:endParaRPr kumimoji="0" lang="en-US" sz="1953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12" name="Text 13"/>
          <p:cNvSpPr/>
          <p:nvPr/>
        </p:nvSpPr>
        <p:spPr bwMode="auto">
          <a:xfrm>
            <a:off x="13392318" y="3751248"/>
            <a:ext cx="45467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32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41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Сложнее чем в работе</a:t>
            </a:r>
            <a:endParaRPr kumimoji="0" lang="en-US" sz="2441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13" name="Text 14"/>
          <p:cNvSpPr/>
          <p:nvPr/>
        </p:nvSpPr>
        <p:spPr bwMode="auto">
          <a:xfrm>
            <a:off x="13392317" y="4214970"/>
            <a:ext cx="4526107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Минимальное количество вопросов: 10</a:t>
            </a:r>
          </a:p>
          <a:p>
            <a:pPr marL="0" marR="0" lvl="0" indent="0" algn="l" defTabSz="1209002" rtl="0" eaLnBrk="1" fontAlgn="auto" latinLnBrk="0" hangingPunct="1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3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Пороговый балл: 8</a:t>
            </a:r>
            <a:endParaRPr kumimoji="0" lang="en-US" sz="1953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15" name="Text 0"/>
          <p:cNvSpPr/>
          <p:nvPr/>
        </p:nvSpPr>
        <p:spPr bwMode="auto">
          <a:xfrm>
            <a:off x="992024" y="712334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1210721" rtl="0" eaLnBrk="1" fontAlgn="auto" latinLnBrk="0" hangingPunct="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102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Результаты</a:t>
            </a:r>
            <a:endParaRPr kumimoji="0" lang="en-US" sz="6102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29" name="Text 3"/>
          <p:cNvSpPr/>
          <p:nvPr/>
        </p:nvSpPr>
        <p:spPr bwMode="auto">
          <a:xfrm>
            <a:off x="992024" y="1984426"/>
            <a:ext cx="6342813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09002" rtl="0" eaLnBrk="1" fontAlgn="auto" latinLnBrk="0" hangingPunct="1">
              <a:lnSpc>
                <a:spcPts val="37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29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/>
                <a:ea typeface="Inter"/>
                <a:cs typeface="Arial"/>
              </a:rPr>
              <a:t>Сравнение результатов по количеству вопросов</a:t>
            </a:r>
            <a:endParaRPr kumimoji="0" lang="en-US" sz="2929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/>
              <a:ea typeface="Inter"/>
              <a:cs typeface="Arial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94169-2FD2-C948-898F-758DFA36E520}" type="slidenum">
              <a:rPr kumimoji="0" lang="ru-RU" sz="1464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Graphik LC Regular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464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Graphik LC Regular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5371</TotalTime>
  <Words>261</Words>
  <Application>Microsoft Office PowerPoint</Application>
  <PresentationFormat>Произвольный</PresentationFormat>
  <Paragraphs>47</Paragraphs>
  <Slides>11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6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Arial</vt:lpstr>
      <vt:lpstr>Calibri</vt:lpstr>
      <vt:lpstr>Courier New</vt:lpstr>
      <vt:lpstr>Inter</vt:lpstr>
      <vt:lpstr>Inter Bold</vt:lpstr>
      <vt:lpstr>Wingdings</vt:lpstr>
      <vt:lpstr>Специальное оформление</vt:lpstr>
      <vt:lpstr>Office Theme</vt:lpstr>
      <vt:lpstr>1_Office Theme</vt:lpstr>
      <vt:lpstr>Проходной порог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Vasiliy Belov</cp:lastModifiedBy>
  <cp:revision>93</cp:revision>
  <dcterms:created xsi:type="dcterms:W3CDTF">2023-08-09T15:52:21Z</dcterms:created>
  <dcterms:modified xsi:type="dcterms:W3CDTF">2024-11-24T18:21:42Z</dcterms:modified>
</cp:coreProperties>
</file>